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4332" r:id="rId2"/>
    <p:sldMasterId id="2147484344" r:id="rId3"/>
    <p:sldMasterId id="2147484356" r:id="rId4"/>
    <p:sldMasterId id="2147484566" r:id="rId5"/>
    <p:sldMasterId id="2147484578" r:id="rId6"/>
  </p:sldMasterIdLst>
  <p:notesMasterIdLst>
    <p:notesMasterId r:id="rId49"/>
  </p:notesMasterIdLst>
  <p:sldIdLst>
    <p:sldId id="414" r:id="rId7"/>
    <p:sldId id="381" r:id="rId8"/>
    <p:sldId id="416" r:id="rId9"/>
    <p:sldId id="426" r:id="rId10"/>
    <p:sldId id="417" r:id="rId11"/>
    <p:sldId id="418" r:id="rId12"/>
    <p:sldId id="459" r:id="rId13"/>
    <p:sldId id="419" r:id="rId14"/>
    <p:sldId id="420" r:id="rId15"/>
    <p:sldId id="434" r:id="rId16"/>
    <p:sldId id="435" r:id="rId17"/>
    <p:sldId id="421" r:id="rId18"/>
    <p:sldId id="422" r:id="rId19"/>
    <p:sldId id="423" r:id="rId20"/>
    <p:sldId id="427" r:id="rId21"/>
    <p:sldId id="428" r:id="rId22"/>
    <p:sldId id="429" r:id="rId23"/>
    <p:sldId id="430" r:id="rId24"/>
    <p:sldId id="432" r:id="rId25"/>
    <p:sldId id="460" r:id="rId26"/>
    <p:sldId id="458" r:id="rId27"/>
    <p:sldId id="437" r:id="rId28"/>
    <p:sldId id="438" r:id="rId29"/>
    <p:sldId id="439" r:id="rId30"/>
    <p:sldId id="440" r:id="rId31"/>
    <p:sldId id="441" r:id="rId32"/>
    <p:sldId id="442" r:id="rId33"/>
    <p:sldId id="443" r:id="rId34"/>
    <p:sldId id="444" r:id="rId35"/>
    <p:sldId id="445" r:id="rId36"/>
    <p:sldId id="446" r:id="rId37"/>
    <p:sldId id="447" r:id="rId38"/>
    <p:sldId id="448" r:id="rId39"/>
    <p:sldId id="449" r:id="rId40"/>
    <p:sldId id="450" r:id="rId41"/>
    <p:sldId id="451" r:id="rId42"/>
    <p:sldId id="452" r:id="rId43"/>
    <p:sldId id="453" r:id="rId44"/>
    <p:sldId id="454" r:id="rId45"/>
    <p:sldId id="455" r:id="rId46"/>
    <p:sldId id="456" r:id="rId47"/>
    <p:sldId id="457" r:id="rId4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新細明體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CCFF99"/>
    <a:srgbClr val="66CCFF"/>
    <a:srgbClr val="CCECFF"/>
    <a:srgbClr val="CCFFFF"/>
    <a:srgbClr val="33CCCC"/>
    <a:srgbClr val="00FFFF"/>
    <a:srgbClr val="00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6" d="100"/>
          <a:sy n="96" d="100"/>
        </p:scale>
        <p:origin x="150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presProps" Target="presProp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8" Type="http://schemas.openxmlformats.org/officeDocument/2006/relationships/slide" Target="slides/slide2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Arial" charset="0"/>
              </a:defRPr>
            </a:lvl1pPr>
          </a:lstStyle>
          <a:p>
            <a:pPr>
              <a:defRPr/>
            </a:pPr>
            <a:fld id="{16C109E9-2CD9-412A-B84F-BF7F73149960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C88A94AE-D410-4F0C-BA91-6874B064B19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9pPr>
          </a:lstStyle>
          <a:p>
            <a:fld id="{FAA7D8C0-E13E-41FB-B75C-72854602BCD6}" type="slidenum">
              <a:rPr lang="en-US" altLang="zh-CN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pPr/>
              <a:t>19</a:t>
            </a:fld>
            <a:endParaRPr lang="en-US" altLang="zh-CN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80A6227-ED8F-4793-9CEE-56CC9D7E2F64}" type="slidenum">
              <a:rPr lang="en-US" altLang="zh-CN"/>
              <a:pPr/>
              <a:t>25</a:t>
            </a:fld>
            <a:endParaRPr lang="en-US" altLang="zh-CN"/>
          </a:p>
        </p:txBody>
      </p:sp>
      <p:sp>
        <p:nvSpPr>
          <p:cNvPr id="396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6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48422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F7A5F6-1585-4A8C-A86D-06D624940F5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00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0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88849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7FE9BC-BA4D-4671-99DF-B805FCB25AA4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47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7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73817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6920CE-92D0-472A-9D3C-21D014722336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20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0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171879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A2223C-0E0D-451D-9203-F2E4D2A02BDA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02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2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99602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C914693-A3CE-494B-89CB-46C7F890E341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zh-CN" sz="12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2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2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2272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9668F5-631C-40F1-AB1A-3C40BC5F0562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594D7-7907-4BFB-B961-B889E13F1F6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72274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9DB94-9FD3-4945-AC5B-E6BF052641AB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5A4381-EA9B-4D73-9B62-F512EB1A711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94026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FDC51A-06BE-4792-A6E4-2E495439C273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E21AD3-3E46-4728-9F91-2ADF36B13C1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30910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27FB5E-E735-4754-909C-DB9560242AEC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04F63-C754-4426-A2F2-2A62F8E2B29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5117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50D06E-3DCB-471A-BD46-5890702E6588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8AC431-7EE0-481B-8F0E-A953F2BDF68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7581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D10E13-A61B-48F0-936E-4B2601E13DD3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6CA1D5-904B-40CF-850D-E260986B50A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755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6222F3-0D8D-4BE6-9381-8A47FE3F4B10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CCB681-F1BA-476D-BD1C-38F0B30F38C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335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3DFB57-2BF5-455F-956A-0786135399BA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354893-58EB-4DCF-B2AA-AE3F07CFCC8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03804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A4C9C1-2B4D-4336-A1B4-57B9071E478F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785BF0-37B1-4097-954C-7AF65A5704B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2674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85E5D-D0CC-4470-B8AD-882A2656B6BB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993554-E445-4CF5-9922-76A21F0AEE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4915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0E64C2-F5A3-4DBD-A3C3-8A5892C3E468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41AD5D-D6D9-4D61-839B-960C807EF1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70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58DE79-5849-4499-8E1A-4E5936534186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0EE1E0-E95E-4001-9B80-EDBE03B814A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91262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717C84-802F-411D-8B34-36C3AE73E6BE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FD1FE8-A45A-4B45-A2E9-DA2EF92B9CC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1174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BAA1E9-5C32-4952-A323-9E3D681B4986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53B38A-B8F7-4D81-8E1D-CA5AC079A81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63458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70BCE2-3DBF-4F03-9A7E-74B866613DC2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D1939E-A865-4E44-8B91-5F9EA797C0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4199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5685ED-3B69-414E-82AE-D13480F2A6BA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51398F-4E13-49E2-9C77-3639FB10172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1145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74552C-5A65-4045-AB9B-7E5F460F2945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5A49D-CA5C-4E84-88F7-D90ACBB6003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5927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48ADC0-7022-4DCF-BCC5-CABDDAA72C42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85B9E1-F273-42E3-B937-A12B1418DDC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8093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792147-D989-4B95-ACC2-8ACC333539BD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7D264D-D680-4BCB-9238-0AF3A09CA58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0846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751156-C91C-4358-843F-B83F48240A27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E59390-8864-4F68-B5E4-E8F0A746E34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157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56D38A-F97B-4052-AA09-479B1F05BE9E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ED63E9-540A-4289-9445-A5614E532A7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6965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AB16ED-4AE0-45F4-B604-C6C301835AF8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C28B51-2602-4AE2-BBC2-23F7BC860AD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14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4DCC3F-9DFC-4F24-A9BB-502CB1BD8019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0EE4A1-FD60-44AC-AEF2-F05BCD87617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680559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F50559-0C42-4DF2-A460-308C04D41DFD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B268E4-334F-40B2-AA32-5252F9235BF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34916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2BDA7A-43BE-4CD5-8800-41776417BA4D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26F59-8F66-4531-A15C-9848308D709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1569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D91215-F5A4-4727-80D7-81C07C6CE284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D3B0CA-2392-4D01-BD01-D584801E485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2824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2468C3-86BE-4725-8774-425CC5E85A74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5E54F8-1678-439B-8A57-A435DFFA016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8282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C22B6F-2D9E-492C-92FB-3ACD72269B61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28E6E9-2C3D-4461-B8B3-6F9169FD869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94639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2A00BC-EB4A-47C2-8F2B-F27D29201AC1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ACFDCF-D70C-4C7E-AE0F-B904571B9FC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9525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EFE60F-9C3A-4F23-A780-DFCA98C0A913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9129C-BFEB-4823-B49B-68708E6B390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30567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AA9C56-E6AA-4FDA-942C-ED5C57D55C4A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119DE9-6F1B-4BF9-AE54-E5ED9C8B1A9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7170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2C2270-6EBB-4A13-9F79-1E2467E8E375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59A9A6-1D76-419D-B58C-C8DB82ED4D6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3721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56EE76-7D85-45B3-A1B1-9B275B76DF1D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98754C-EBAA-447F-BC36-294AF491E05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9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FA3DBE-F054-4AEA-93F6-ABB18DEA94AB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9FEA42-7DBB-4C79-8BC4-AB658422763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8288237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56F6A4-EF2F-4194-8682-3A87131BD704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7A2808-60B7-45BE-9BAB-D6CE88C3757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72676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DD0204-4516-43F6-AA21-71EEF49C5670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C775EA-99E9-48E1-AF14-FACDB422481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39224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5D1F4B-861F-49C9-87DE-C7735E9992D0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132E6A-DA63-4A70-AE42-62A6D9EA076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437626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1C9CE6-9E8B-46B7-8C42-F71C8057BA48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014EC8-E11B-4A5C-B322-80C1486249B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464635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D83D5-3D2A-4D2F-8638-8DD666464F1D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E15AAA-CE14-40E6-8D58-B82B92697F1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902972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92DCAD-F58F-49DD-B2D1-0C5DBB27E971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AB36CA-3794-43B3-B4F2-5681CFB8DC7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206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0D1FCC-96E7-47A7-9398-0AAEE4FFC1FF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4510FC-43B1-4FB1-9A1D-EB01D0CDDD9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848032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8E0C06-9530-45B4-B35B-01FE39CB5787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93758A-D204-4CE8-A5A7-39CCF2BD86D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94294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F041FB-FD5B-4BFD-BEC9-687824FC4DC4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DC0565-78B1-4094-98B2-C1C3BEFB93C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00873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4025A6-E3B8-489E-9FEA-10EE36D96287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65A61C-5D0D-44AF-8E1B-616A3D1501B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4345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611C80-B0FB-4E75-B6C8-7D834FBADB6B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87EDD3-30E0-4B01-BB6F-2304C32D91A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351101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E5FE3E-9963-48C7-B22D-D5D49798AD63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75F7A7-1AD7-408B-8DDD-589A65DD6F3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10747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B3B4E5-BAD5-4B5E-AF28-0CF78F49FE08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4B6962-1596-4EC4-B01C-6469F156446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087434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017300-6599-4B02-8521-D14EB340BA36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1801E8-EBFE-43BE-9D7C-7A627A6784B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77812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D8469F-8078-4DA8-9D2F-7CF8B08AB3B3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A8A855-D1D1-4BD5-84E3-E6646CD4B25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482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54C4-A281-4E0F-B35E-F495B8CC843F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AC35D2-BE69-4A05-938E-161FEE854A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7867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F11849-6190-448C-B104-865380222ED9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7F7A16-46BB-4AC1-A1DC-5CB11145D98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60178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028452-3FD9-455C-9F34-74B1C7664C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85122035"/>
      </p:ext>
    </p:extLst>
  </p:cSld>
  <p:clrMapOvr>
    <a:masterClrMapping/>
  </p:clrMapOvr>
  <p:transition spd="slow"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3B0F4A-5D5B-459D-80B1-3B48389796D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88728495"/>
      </p:ext>
    </p:extLst>
  </p:cSld>
  <p:clrMapOvr>
    <a:masterClrMapping/>
  </p:clrMapOvr>
  <p:transition spd="slow"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72115B-B99F-4F0F-ADA5-145FB7B21AD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59485730"/>
      </p:ext>
    </p:extLst>
  </p:cSld>
  <p:clrMapOvr>
    <a:masterClrMapping/>
  </p:clrMapOvr>
  <p:transition spd="slow"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6FB2C7-67E7-40F1-8078-64546D11BD9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3231238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84D18C-8B04-43ED-9DCC-BD991C109BEC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17B3B2-2867-4239-9388-5E322779A54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32783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7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9" y="1681163"/>
            <a:ext cx="386873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9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D2D74B-E293-4A13-8832-D3B59D8CAF0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24974342"/>
      </p:ext>
    </p:extLst>
  </p:cSld>
  <p:clrMapOvr>
    <a:masterClrMapping/>
  </p:clrMapOvr>
  <p:transition spd="slow"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C2F983-DE16-4F4A-9ADB-6330B54F288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43490790"/>
      </p:ext>
    </p:extLst>
  </p:cSld>
  <p:clrMapOvr>
    <a:masterClrMapping/>
  </p:clrMapOvr>
  <p:transition spd="slow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BC99EF-5E68-48F2-8A5B-1CAF98882B4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83787751"/>
      </p:ext>
    </p:extLst>
  </p:cSld>
  <p:clrMapOvr>
    <a:masterClrMapping/>
  </p:clrMapOvr>
  <p:transition spd="slow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7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1C0D0E-7FD8-4653-B813-E78541A441D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52497401"/>
      </p:ext>
    </p:extLst>
  </p:cSld>
  <p:clrMapOvr>
    <a:masterClrMapping/>
  </p:clrMapOvr>
  <p:transition spd="slow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7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3F3A2E-1AFA-429B-B0C9-9522D0E1617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9956042"/>
      </p:ext>
    </p:extLst>
  </p:cSld>
  <p:clrMapOvr>
    <a:masterClrMapping/>
  </p:clrMapOvr>
  <p:transition spd="slow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98EFBE-88DE-4F70-A23B-05247F4C342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76718898"/>
      </p:ext>
    </p:extLst>
  </p:cSld>
  <p:clrMapOvr>
    <a:masterClrMapping/>
  </p:clrMapOvr>
  <p:transition spd="slow"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60352"/>
            <a:ext cx="2057400" cy="586581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60352"/>
            <a:ext cx="6019800" cy="5865813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04943-8F92-4635-B34E-A3431D9195D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58832098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49E484-F09A-49CC-9B5A-D3268F8D7AF1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BC9A6E-3389-483C-B9B2-03A3D2431F1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75387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00C6C1-93CF-4542-8414-218438103A31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41C83F-28E1-4A81-9D13-0F077100787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2599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E4DAD0-8E10-4677-BDF2-94F467C8C0A0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EE7C41-F954-44EE-8373-35B94315C66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39513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3BB1F92D-95EB-41EC-B133-93D69368A62C}" type="datetimeFigureOut">
              <a:rPr lang="en-US"/>
              <a:pPr>
                <a:defRPr/>
              </a:pPr>
              <a:t>5/5/2022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A940A3C-43E6-4952-874B-1890EC30B8D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77" r:id="rId1"/>
    <p:sldLayoutId id="2147484778" r:id="rId2"/>
    <p:sldLayoutId id="2147484779" r:id="rId3"/>
    <p:sldLayoutId id="2147484780" r:id="rId4"/>
    <p:sldLayoutId id="2147484781" r:id="rId5"/>
    <p:sldLayoutId id="2147484782" r:id="rId6"/>
    <p:sldLayoutId id="2147484783" r:id="rId7"/>
    <p:sldLayoutId id="2147484784" r:id="rId8"/>
    <p:sldLayoutId id="2147484785" r:id="rId9"/>
    <p:sldLayoutId id="2147484786" r:id="rId10"/>
    <p:sldLayoutId id="214748478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07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A1FE01B8-72C8-4454-ABF5-5C7A75E60D31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C690FD37-C441-4000-B318-58D91BA0FDA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88" r:id="rId1"/>
    <p:sldLayoutId id="2147484789" r:id="rId2"/>
    <p:sldLayoutId id="2147484790" r:id="rId3"/>
    <p:sldLayoutId id="2147484791" r:id="rId4"/>
    <p:sldLayoutId id="2147484792" r:id="rId5"/>
    <p:sldLayoutId id="2147484793" r:id="rId6"/>
    <p:sldLayoutId id="2147484794" r:id="rId7"/>
    <p:sldLayoutId id="2147484795" r:id="rId8"/>
    <p:sldLayoutId id="2147484796" r:id="rId9"/>
    <p:sldLayoutId id="2147484797" r:id="rId10"/>
    <p:sldLayoutId id="2147484798" r:id="rId11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占位符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4099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2D5EB5F6-0A57-48D4-A3E3-2900D372286E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4B0EBAEA-5025-415D-8CE1-7A1ADBC38C2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99" r:id="rId1"/>
    <p:sldLayoutId id="2147484800" r:id="rId2"/>
    <p:sldLayoutId id="2147484801" r:id="rId3"/>
    <p:sldLayoutId id="2147484802" r:id="rId4"/>
    <p:sldLayoutId id="2147484803" r:id="rId5"/>
    <p:sldLayoutId id="2147484804" r:id="rId6"/>
    <p:sldLayoutId id="2147484805" r:id="rId7"/>
    <p:sldLayoutId id="2147484806" r:id="rId8"/>
    <p:sldLayoutId id="2147484807" r:id="rId9"/>
    <p:sldLayoutId id="2147484808" r:id="rId10"/>
    <p:sldLayoutId id="2147484809" r:id="rId11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占位符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5123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F7ECAD22-902A-434E-AF75-C85226EAAFA6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FF7C2F24-087D-4C4E-B340-30BB0CA90B2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10" r:id="rId1"/>
    <p:sldLayoutId id="2147484811" r:id="rId2"/>
    <p:sldLayoutId id="2147484812" r:id="rId3"/>
    <p:sldLayoutId id="2147484813" r:id="rId4"/>
    <p:sldLayoutId id="2147484814" r:id="rId5"/>
    <p:sldLayoutId id="2147484815" r:id="rId6"/>
    <p:sldLayoutId id="2147484816" r:id="rId7"/>
    <p:sldLayoutId id="2147484817" r:id="rId8"/>
    <p:sldLayoutId id="2147484818" r:id="rId9"/>
    <p:sldLayoutId id="2147484819" r:id="rId10"/>
    <p:sldLayoutId id="2147484820" r:id="rId11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占位符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614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2B46B7CF-4278-4B15-864B-A470AFD6989D}" type="datetimeFigureOut">
              <a:rPr lang="zh-CN" altLang="en-US"/>
              <a:pPr>
                <a:defRPr/>
              </a:pPr>
              <a:t>2022/5/5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685800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prstClr val="black">
                    <a:tint val="75000"/>
                  </a:prstClr>
                </a:solidFill>
                <a:latin typeface="等线" panose="020F0502020204030204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5773EB4E-DB69-4BD1-8A1F-E125E52CF89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21" r:id="rId1"/>
    <p:sldLayoutId id="2147484822" r:id="rId2"/>
    <p:sldLayoutId id="2147484823" r:id="rId3"/>
    <p:sldLayoutId id="2147484824" r:id="rId4"/>
    <p:sldLayoutId id="2147484825" r:id="rId5"/>
    <p:sldLayoutId id="2147484826" r:id="rId6"/>
    <p:sldLayoutId id="2147484827" r:id="rId7"/>
    <p:sldLayoutId id="2147484828" r:id="rId8"/>
    <p:sldLayoutId id="2147484829" r:id="rId9"/>
    <p:sldLayoutId id="2147484830" r:id="rId10"/>
    <p:sldLayoutId id="2147484831" r:id="rId11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等线 Light" panose="02010600030101010101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79613" y="260350"/>
            <a:ext cx="6121400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zh-CN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defTabSz="685800" eaLnBrk="1" hangingPunct="1">
              <a:defRPr sz="1050">
                <a:solidFill>
                  <a:srgbClr val="000000"/>
                </a:solidFill>
                <a:latin typeface="Arial"/>
                <a:ea typeface="宋体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defTabSz="685800" eaLnBrk="1" hangingPunct="1">
              <a:defRPr sz="1050">
                <a:solidFill>
                  <a:srgbClr val="000000"/>
                </a:solidFill>
                <a:latin typeface="Arial"/>
                <a:ea typeface="宋体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defTabSz="685800" eaLnBrk="1" hangingPunct="1">
              <a:defRPr sz="1050">
                <a:solidFill>
                  <a:srgbClr val="000000"/>
                </a:solidFill>
                <a:latin typeface="Arial"/>
                <a:ea typeface="宋体"/>
              </a:defRPr>
            </a:lvl1pPr>
          </a:lstStyle>
          <a:p>
            <a:pPr>
              <a:defRPr/>
            </a:pPr>
            <a:fld id="{3EEBF52E-474A-43A4-B521-F19D7DBD82A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32" r:id="rId1"/>
    <p:sldLayoutId id="2147484833" r:id="rId2"/>
    <p:sldLayoutId id="2147484834" r:id="rId3"/>
    <p:sldLayoutId id="2147484835" r:id="rId4"/>
    <p:sldLayoutId id="2147484836" r:id="rId5"/>
    <p:sldLayoutId id="2147484837" r:id="rId6"/>
    <p:sldLayoutId id="2147484838" r:id="rId7"/>
    <p:sldLayoutId id="2147484839" r:id="rId8"/>
    <p:sldLayoutId id="2147484840" r:id="rId9"/>
    <p:sldLayoutId id="2147484841" r:id="rId10"/>
    <p:sldLayoutId id="2147484842" r:id="rId11"/>
  </p:sldLayoutIdLst>
  <p:transition spd="slow"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342900" algn="r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685800" algn="r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028700" algn="r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371600" algn="r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lr>
          <a:srgbClr val="69B3F1"/>
        </a:buClr>
        <a:buFont typeface="Wingdings" panose="05000000000000000000" pitchFamily="2" charset="2"/>
        <a:defRPr b="1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1600" kern="1200">
          <a:solidFill>
            <a:schemeClr val="tx1"/>
          </a:solidFill>
          <a:latin typeface="+mn-lt"/>
          <a:ea typeface="华文中宋" panose="02010600040101010101" pitchFamily="2" charset="-122"/>
          <a:cs typeface="+mn-cs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chemeClr val="tx1"/>
          </a:solidFill>
          <a:latin typeface="+mn-lt"/>
          <a:ea typeface="华文中宋" panose="02010600040101010101" pitchFamily="2" charset="-122"/>
          <a:cs typeface="+mn-cs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600" kern="1200">
          <a:solidFill>
            <a:schemeClr val="tx1"/>
          </a:solidFill>
          <a:latin typeface="+mn-lt"/>
          <a:ea typeface="华文中宋" panose="02010600040101010101" pitchFamily="2" charset="-122"/>
          <a:cs typeface="+mn-cs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1600" kern="1200">
          <a:solidFill>
            <a:schemeClr val="tx1"/>
          </a:solidFill>
          <a:latin typeface="+mn-lt"/>
          <a:ea typeface="华文中宋" panose="02010600040101010101" pitchFamily="2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0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oleObject" Target="../embeddings/oleObject5.bin"/><Relationship Id="rId3" Type="http://schemas.openxmlformats.org/officeDocument/2006/relationships/audio" Target="../media/media5.m4a"/><Relationship Id="rId7" Type="http://schemas.openxmlformats.org/officeDocument/2006/relationships/oleObject" Target="../embeddings/oleObject2.bin"/><Relationship Id="rId12" Type="http://schemas.openxmlformats.org/officeDocument/2006/relationships/image" Target="../media/image6.emf"/><Relationship Id="rId17" Type="http://schemas.openxmlformats.org/officeDocument/2006/relationships/image" Target="../media/image2.png"/><Relationship Id="rId2" Type="http://schemas.microsoft.com/office/2007/relationships/media" Target="../media/media5.m4a"/><Relationship Id="rId16" Type="http://schemas.openxmlformats.org/officeDocument/2006/relationships/image" Target="../media/image8.e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5" Type="http://schemas.openxmlformats.org/officeDocument/2006/relationships/oleObject" Target="../embeddings/oleObject6.bin"/><Relationship Id="rId10" Type="http://schemas.openxmlformats.org/officeDocument/2006/relationships/image" Target="../media/image5.emf"/><Relationship Id="rId4" Type="http://schemas.openxmlformats.org/officeDocument/2006/relationships/slideLayout" Target="../slideLayouts/slideLayout18.xml"/><Relationship Id="rId9" Type="http://schemas.openxmlformats.org/officeDocument/2006/relationships/oleObject" Target="../embeddings/oleObject3.bin"/><Relationship Id="rId1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标题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altLang="zh-CN" sz="3200" b="1" dirty="0" smtClean="0"/>
              <a:t>Introduction to </a:t>
            </a:r>
            <a:r>
              <a:rPr lang="en-US" altLang="zh-CN" sz="3200" b="1" dirty="0" smtClean="0">
                <a:solidFill>
                  <a:srgbClr val="0066FF"/>
                </a:solidFill>
              </a:rPr>
              <a:t>Lattice</a:t>
            </a:r>
            <a:r>
              <a:rPr lang="zh-CN" altLang="en-US" sz="3200" b="1" dirty="0" smtClean="0">
                <a:solidFill>
                  <a:srgbClr val="0066FF"/>
                </a:solidFill>
              </a:rPr>
              <a:t>格</a:t>
            </a: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  <a:defRPr/>
            </a:pPr>
            <a:r>
              <a:rPr lang="zh-CN" altLang="en-US" sz="2400" b="1" dirty="0" smtClean="0"/>
              <a:t>格的应用背景</a:t>
            </a:r>
            <a:endParaRPr lang="en-US" altLang="zh-CN" sz="2400" b="1" dirty="0" smtClean="0"/>
          </a:p>
          <a:p>
            <a:pPr>
              <a:defRPr/>
            </a:pPr>
            <a:endParaRPr lang="en-US" altLang="zh-CN" sz="2400" dirty="0" smtClean="0"/>
          </a:p>
          <a:p>
            <a:pPr>
              <a:defRPr/>
            </a:pPr>
            <a:r>
              <a:rPr lang="en-US" altLang="zh-CN" sz="2400" dirty="0" smtClean="0"/>
              <a:t>1 </a:t>
            </a:r>
            <a:r>
              <a:rPr lang="zh-CN" altLang="en-US" sz="2400" dirty="0" smtClean="0"/>
              <a:t>社会的组织管理架构</a:t>
            </a:r>
            <a:r>
              <a:rPr lang="en-US" altLang="zh-CN" sz="2400" dirty="0" smtClean="0"/>
              <a:t> </a:t>
            </a:r>
          </a:p>
          <a:p>
            <a:pPr>
              <a:defRPr/>
            </a:pPr>
            <a:r>
              <a:rPr lang="en-US" altLang="zh-CN" sz="2400" dirty="0" smtClean="0"/>
              <a:t>2</a:t>
            </a:r>
            <a:r>
              <a:rPr lang="zh-CN" altLang="en-US" sz="2400" dirty="0" smtClean="0"/>
              <a:t>当代网络环境下的办公</a:t>
            </a:r>
            <a:r>
              <a:rPr lang="en-US" altLang="zh-CN" sz="2400" dirty="0" smtClean="0"/>
              <a:t>MIS</a:t>
            </a:r>
            <a:r>
              <a:rPr lang="zh-CN" altLang="en-US" sz="2400" dirty="0" smtClean="0"/>
              <a:t>系统中的访问控制问题</a:t>
            </a:r>
            <a:endParaRPr lang="en-US" altLang="zh-CN" sz="2400" dirty="0" smtClean="0"/>
          </a:p>
          <a:p>
            <a:pPr>
              <a:defRPr/>
            </a:pPr>
            <a:r>
              <a:rPr lang="en-US" altLang="zh-CN" sz="2400" dirty="0" smtClean="0"/>
              <a:t>3 </a:t>
            </a:r>
            <a:r>
              <a:rPr lang="zh-CN" altLang="en-US" sz="2400" dirty="0" smtClean="0"/>
              <a:t>软件工程的继承性问题</a:t>
            </a:r>
            <a:endParaRPr lang="en-US" altLang="zh-CN" sz="2400" dirty="0" smtClean="0"/>
          </a:p>
          <a:p>
            <a:pPr>
              <a:defRPr/>
            </a:pPr>
            <a:r>
              <a:rPr lang="en-US" altLang="zh-CN" sz="2400" dirty="0" smtClean="0"/>
              <a:t>4 </a:t>
            </a:r>
            <a:r>
              <a:rPr lang="zh-CN" altLang="en-US" sz="2400" dirty="0" smtClean="0"/>
              <a:t>其它方面的应用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64"/>
    </mc:Choice>
    <mc:Fallback xmlns="">
      <p:transition spd="slow" advTm="34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1033122"/>
            <a:ext cx="7886700" cy="350471"/>
          </a:xfrm>
        </p:spPr>
        <p:txBody>
          <a:bodyPr>
            <a:noAutofit/>
          </a:bodyPr>
          <a:lstStyle/>
          <a:p>
            <a:pPr algn="ctr"/>
            <a:r>
              <a:rPr lang="en-US" altLang="zh-CN" sz="2400" b="1" dirty="0"/>
              <a:t>Complete Lattice</a:t>
            </a:r>
            <a:endParaRPr lang="zh-CN" altLang="en-US" sz="24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778182"/>
            <a:ext cx="7886700" cy="3372500"/>
          </a:xfrm>
        </p:spPr>
        <p:txBody>
          <a:bodyPr>
            <a:normAutofit lnSpcReduction="10000"/>
          </a:bodyPr>
          <a:lstStyle/>
          <a:p>
            <a:r>
              <a:rPr lang="zh-CN" altLang="en-US" sz="1800" b="1" dirty="0"/>
              <a:t>思考问题</a:t>
            </a:r>
            <a:r>
              <a:rPr lang="zh-CN" altLang="en-US" sz="1800" dirty="0"/>
              <a:t>：在一个格里面，是否任意的一个非空子集都有最大下界或者最小上界？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en-US" altLang="zh-CN" sz="1800" b="1" dirty="0"/>
              <a:t>Complete Lattice (</a:t>
            </a:r>
            <a:r>
              <a:rPr lang="zh-CN" altLang="en-US" sz="1800" b="1" dirty="0"/>
              <a:t>完全格）</a:t>
            </a:r>
            <a:r>
              <a:rPr lang="zh-CN" altLang="en-US" sz="1800" dirty="0"/>
              <a:t>：</a:t>
            </a:r>
            <a:r>
              <a:rPr lang="en-US" altLang="zh-CN" sz="1800" dirty="0"/>
              <a:t>A </a:t>
            </a:r>
            <a:r>
              <a:rPr lang="en-US" altLang="zh-CN" sz="1800" dirty="0" err="1"/>
              <a:t>poset</a:t>
            </a:r>
            <a:r>
              <a:rPr lang="en-US" altLang="zh-CN" sz="1800" dirty="0"/>
              <a:t> L is a </a:t>
            </a:r>
            <a:r>
              <a:rPr lang="en-US" altLang="zh-CN" sz="1800" b="1" dirty="0"/>
              <a:t>complete lattice</a:t>
            </a:r>
            <a:r>
              <a:rPr lang="en-US" altLang="zh-CN" sz="1800" dirty="0"/>
              <a:t>, if every subset of A </a:t>
            </a:r>
            <a:r>
              <a:rPr lang="en-US" altLang="zh-CN" sz="1800" dirty="0">
                <a:sym typeface="Symbol" panose="05050102010706020507" pitchFamily="18" charset="2"/>
              </a:rPr>
              <a:t> </a:t>
            </a:r>
            <a:r>
              <a:rPr lang="en-US" altLang="zh-CN" sz="1800" dirty="0"/>
              <a:t>L has least upper bound and great lower bound. </a:t>
            </a:r>
          </a:p>
          <a:p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思考问题：</a:t>
            </a:r>
            <a:r>
              <a:rPr lang="en-US" altLang="zh-CN" sz="1800" dirty="0"/>
              <a:t>what is the difference between lattice and complete lattice?</a:t>
            </a:r>
          </a:p>
          <a:p>
            <a:endParaRPr lang="en-US" altLang="zh-CN" sz="1800" dirty="0"/>
          </a:p>
          <a:p>
            <a:r>
              <a:rPr lang="en-US" altLang="zh-CN" sz="1800" dirty="0"/>
              <a:t>Examples…</a:t>
            </a:r>
          </a:p>
          <a:p>
            <a:endParaRPr lang="en-US" altLang="zh-CN" sz="1800" dirty="0"/>
          </a:p>
          <a:p>
            <a:r>
              <a:rPr lang="en-US" altLang="zh-CN" sz="1800" dirty="0"/>
              <a:t>Question: is a total order complete lattice? How about finite lattice?</a:t>
            </a:r>
            <a:endParaRPr lang="zh-CN" altLang="en-US" sz="1800" dirty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59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82"/>
    </mc:Choice>
    <mc:Fallback xmlns="">
      <p:transition spd="slow" advTm="66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9889" x="2754313" y="2557463"/>
          <p14:tracePt t="59922" x="2749550" y="2557463"/>
          <p14:tracePt t="59932" x="2749550" y="2566988"/>
          <p14:tracePt t="59944" x="2744788" y="2576513"/>
          <p14:tracePt t="59961" x="2735263" y="2589213"/>
          <p14:tracePt t="59977" x="2732088" y="2608263"/>
          <p14:tracePt t="60011" x="2717800" y="2649538"/>
          <p14:tracePt t="60045" x="2713038" y="2698750"/>
          <p14:tracePt t="60078" x="2713038" y="2735263"/>
          <p14:tracePt t="60095" x="2713038" y="2749550"/>
          <p14:tracePt t="60112" x="2713038" y="2771775"/>
          <p14:tracePt t="60128" x="2713038" y="2776538"/>
          <p14:tracePt t="60145" x="2713038" y="2790825"/>
          <p14:tracePt t="60161" x="2713038" y="2800350"/>
          <p14:tracePt t="60178" x="2713038" y="2822575"/>
          <p14:tracePt t="60194" x="2713038" y="2832100"/>
          <p14:tracePt t="60211" x="2722563" y="2863850"/>
          <p14:tracePt t="60228" x="2722563" y="2876550"/>
          <p14:tracePt t="60245" x="2727325" y="2886075"/>
          <p14:tracePt t="60261" x="2740025" y="2913063"/>
          <p14:tracePt t="60278" x="2744788" y="2927350"/>
          <p14:tracePt t="60295" x="2763838" y="2949575"/>
          <p14:tracePt t="60311" x="2771775" y="2963863"/>
          <p14:tracePt t="60328" x="2803525" y="2990850"/>
          <p14:tracePt t="60344" x="2827338" y="3009900"/>
          <p14:tracePt t="60361" x="2886075" y="3041650"/>
          <p14:tracePt t="60378" x="2927350" y="3059113"/>
          <p14:tracePt t="60394" x="3005138" y="3082925"/>
          <p14:tracePt t="60411" x="3059113" y="3100388"/>
          <p14:tracePt t="60428" x="3151188" y="3119438"/>
          <p14:tracePt t="60445" x="3209925" y="3119438"/>
          <p14:tracePt t="60461" x="3324225" y="3127375"/>
          <p14:tracePt t="60478" x="3375025" y="3127375"/>
          <p14:tracePt t="60494" x="3460750" y="3127375"/>
          <p14:tracePt t="60511" x="3511550" y="3124200"/>
          <p14:tracePt t="60528" x="3589338" y="3105150"/>
          <p14:tracePt t="60546" x="3629025" y="3105150"/>
          <p14:tracePt t="60561" x="3660775" y="3087688"/>
          <p14:tracePt t="60579" x="3679825" y="3073400"/>
          <p14:tracePt t="60594" x="3706813" y="3054350"/>
          <p14:tracePt t="60611" x="3730625" y="3032125"/>
          <p14:tracePt t="60628" x="3757613" y="2990850"/>
          <p14:tracePt t="60646" x="3770313" y="2963863"/>
          <p14:tracePt t="60662" x="3789363" y="2913063"/>
          <p14:tracePt t="60678" x="3798888" y="2873375"/>
          <p14:tracePt t="60695" x="3806825" y="2817813"/>
          <p14:tracePt t="60711" x="3806825" y="2790825"/>
          <p14:tracePt t="60729" x="3803650" y="2735263"/>
          <p14:tracePt t="60745" x="3803650" y="2717800"/>
          <p14:tracePt t="60761" x="3798888" y="2703513"/>
          <p14:tracePt t="60777" x="3775075" y="2662238"/>
          <p14:tracePt t="60794" x="3757613" y="2640013"/>
          <p14:tracePt t="60811" x="3730625" y="2608263"/>
          <p14:tracePt t="60828" x="3706813" y="2586038"/>
          <p14:tracePt t="60845" x="3643313" y="2540000"/>
          <p14:tracePt t="60861" x="3602038" y="2513013"/>
          <p14:tracePt t="60878" x="3511550" y="2481263"/>
          <p14:tracePt t="60895" x="3433763" y="2471738"/>
          <p14:tracePt t="60911" x="3309938" y="2462213"/>
          <p14:tracePt t="60928" x="3260725" y="2462213"/>
          <p14:tracePt t="60944" x="3197225" y="2462213"/>
          <p14:tracePt t="60961" x="3168650" y="2462213"/>
          <p14:tracePt t="60978" x="3136900" y="2462213"/>
          <p14:tracePt t="60995" x="3132138" y="2462213"/>
          <p14:tracePt t="61123" x="3127375" y="2462213"/>
          <p14:tracePt t="61134" x="3114675" y="2462213"/>
          <p14:tracePt t="61134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1072311"/>
            <a:ext cx="7886700" cy="362971"/>
          </a:xfrm>
        </p:spPr>
        <p:txBody>
          <a:bodyPr>
            <a:noAutofit/>
          </a:bodyPr>
          <a:lstStyle/>
          <a:p>
            <a:pPr algn="ctr"/>
            <a:r>
              <a:rPr lang="en-US" altLang="zh-CN" sz="2400" b="1" dirty="0"/>
              <a:t>Examples</a:t>
            </a:r>
            <a:endParaRPr lang="zh-CN" altLang="en-US" sz="24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2226469"/>
            <a:ext cx="7886700" cy="1946238"/>
          </a:xfrm>
        </p:spPr>
        <p:txBody>
          <a:bodyPr>
            <a:normAutofit/>
          </a:bodyPr>
          <a:lstStyle/>
          <a:p>
            <a:r>
              <a:rPr lang="en-US" altLang="zh-CN" sz="1800" b="1" dirty="0"/>
              <a:t>Example1</a:t>
            </a:r>
            <a:r>
              <a:rPr lang="zh-CN" altLang="en-US" sz="1800" dirty="0"/>
              <a:t>： </a:t>
            </a:r>
            <a:r>
              <a:rPr lang="en-US" altLang="zh-CN" sz="1800" dirty="0"/>
              <a:t>The </a:t>
            </a:r>
            <a:r>
              <a:rPr lang="en-US" altLang="zh-CN" sz="1800" dirty="0" smtClean="0"/>
              <a:t>lattice &lt;</a:t>
            </a:r>
            <a:r>
              <a:rPr lang="en-US" altLang="zh-CN" sz="1800" dirty="0"/>
              <a:t>P(A), </a:t>
            </a:r>
            <a:r>
              <a:rPr lang="en-US" altLang="zh-CN" sz="1800" dirty="0" smtClean="0">
                <a:sym typeface="Symbol" panose="05050102010706020507" pitchFamily="18" charset="2"/>
              </a:rPr>
              <a:t> </a:t>
            </a:r>
            <a:r>
              <a:rPr lang="en-US" altLang="zh-CN" sz="1800" dirty="0" smtClean="0"/>
              <a:t>&gt; </a:t>
            </a:r>
            <a:r>
              <a:rPr lang="en-US" altLang="zh-CN" sz="1800" dirty="0"/>
              <a:t>is a complete lattice.</a:t>
            </a:r>
          </a:p>
          <a:p>
            <a:endParaRPr lang="en-US" altLang="zh-CN" sz="1800" dirty="0"/>
          </a:p>
          <a:p>
            <a:r>
              <a:rPr lang="en-US" altLang="zh-CN" sz="1800" b="1" dirty="0"/>
              <a:t>Example</a:t>
            </a:r>
            <a:r>
              <a:rPr lang="en-US" altLang="zh-CN" sz="1800" dirty="0"/>
              <a:t> 2: The rational unit interval &lt;(0, 1),≤&gt; is a lattice. Is a complete lattice?</a:t>
            </a:r>
          </a:p>
          <a:p>
            <a:endParaRPr lang="zh-CN" altLang="en-US" sz="1800" dirty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62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16"/>
    </mc:Choice>
    <mc:Fallback xmlns="">
      <p:transition spd="slow" advTm="25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标题 1"/>
          <p:cNvSpPr>
            <a:spLocks noGrp="1"/>
          </p:cNvSpPr>
          <p:nvPr>
            <p:ph type="title"/>
          </p:nvPr>
        </p:nvSpPr>
        <p:spPr>
          <a:xfrm>
            <a:off x="628650" y="1131888"/>
            <a:ext cx="7886700" cy="654050"/>
          </a:xfrm>
        </p:spPr>
        <p:txBody>
          <a:bodyPr/>
          <a:lstStyle/>
          <a:p>
            <a:pPr algn="ctr" eaLnBrk="1" hangingPunct="1"/>
            <a:r>
              <a:rPr lang="en-US" altLang="zh-CN" b="1" smtClean="0"/>
              <a:t>Lattices as algebra</a:t>
            </a:r>
            <a:endParaRPr lang="zh-CN" altLang="en-US" b="1" smtClean="0"/>
          </a:p>
        </p:txBody>
      </p:sp>
      <p:sp>
        <p:nvSpPr>
          <p:cNvPr id="77827" name="内容占位符 2"/>
          <p:cNvSpPr>
            <a:spLocks noGrp="1"/>
          </p:cNvSpPr>
          <p:nvPr>
            <p:ph idx="1"/>
          </p:nvPr>
        </p:nvSpPr>
        <p:spPr>
          <a:xfrm>
            <a:off x="746125" y="1949450"/>
            <a:ext cx="7886700" cy="2317750"/>
          </a:xfrm>
        </p:spPr>
        <p:txBody>
          <a:bodyPr/>
          <a:lstStyle/>
          <a:p>
            <a:pPr eaLnBrk="1" hangingPunct="1"/>
            <a:r>
              <a:rPr lang="en-US" altLang="zh-CN" sz="2400" smtClean="0"/>
              <a:t>For a lattice L, the symbol </a:t>
            </a:r>
            <a:r>
              <a:rPr lang="zh-CN" altLang="zh-CN" sz="2400" smtClean="0"/>
              <a:t>∧</a:t>
            </a:r>
            <a:r>
              <a:rPr lang="en-US" altLang="zh-CN" sz="2400" smtClean="0"/>
              <a:t>and</a:t>
            </a:r>
            <a:r>
              <a:rPr lang="zh-CN" altLang="zh-CN" sz="2400" smtClean="0"/>
              <a:t>∨</a:t>
            </a:r>
            <a:r>
              <a:rPr lang="en-US" altLang="zh-CN" sz="2400" smtClean="0"/>
              <a:t> are meaningful, both are operations on L. </a:t>
            </a:r>
          </a:p>
          <a:p>
            <a:pPr eaLnBrk="1" hangingPunct="1"/>
            <a:endParaRPr lang="en-US" altLang="zh-CN" sz="2400" smtClean="0"/>
          </a:p>
          <a:p>
            <a:pPr eaLnBrk="1" hangingPunct="1"/>
            <a:r>
              <a:rPr lang="en-US" altLang="zh-CN" sz="2400" smtClean="0"/>
              <a:t>Lattice L correspond to the </a:t>
            </a:r>
            <a:r>
              <a:rPr lang="en-US" altLang="zh-CN" sz="2400" smtClean="0">
                <a:solidFill>
                  <a:srgbClr val="0066FF"/>
                </a:solidFill>
              </a:rPr>
              <a:t>algebra &lt;L, </a:t>
            </a:r>
            <a:r>
              <a:rPr lang="zh-CN" altLang="zh-CN" sz="2400" smtClean="0">
                <a:solidFill>
                  <a:srgbClr val="0066FF"/>
                </a:solidFill>
              </a:rPr>
              <a:t>∧</a:t>
            </a:r>
            <a:r>
              <a:rPr lang="en-US" altLang="zh-CN" sz="2400" smtClean="0">
                <a:solidFill>
                  <a:srgbClr val="0066FF"/>
                </a:solidFill>
              </a:rPr>
              <a:t>, </a:t>
            </a:r>
            <a:r>
              <a:rPr lang="zh-CN" altLang="zh-CN" sz="2400" smtClean="0">
                <a:solidFill>
                  <a:srgbClr val="0066FF"/>
                </a:solidFill>
              </a:rPr>
              <a:t>∨</a:t>
            </a:r>
            <a:r>
              <a:rPr lang="en-US" altLang="zh-CN" sz="2400" smtClean="0">
                <a:solidFill>
                  <a:srgbClr val="0066FF"/>
                </a:solidFill>
              </a:rPr>
              <a:t>&gt;.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62"/>
    </mc:Choice>
    <mc:Fallback xmlns="">
      <p:transition spd="slow" advTm="29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788" x="4710113" y="1951038"/>
          <p14:tracePt t="5812" x="4724400" y="1951038"/>
          <p14:tracePt t="5833" x="4729163" y="1960563"/>
          <p14:tracePt t="5855" x="4732338" y="1970088"/>
          <p14:tracePt t="5865" x="4737100" y="1982788"/>
          <p14:tracePt t="5896" x="4760913" y="2033588"/>
          <p14:tracePt t="5931" x="4778375" y="2184400"/>
          <p14:tracePt t="5964" x="4792663" y="2279650"/>
          <p14:tracePt t="5967" x="4792663" y="2306638"/>
          <p14:tracePt t="5981" x="4792663" y="2330450"/>
          <p14:tracePt t="5997" x="4792663" y="2339975"/>
          <p14:tracePt t="6014" x="4783138" y="2366963"/>
          <p14:tracePt t="6031" x="4783138" y="2371725"/>
          <p14:tracePt t="6047" x="4760913" y="2393950"/>
          <p14:tracePt t="6064" x="4746625" y="2408238"/>
          <p14:tracePt t="6080" x="4705350" y="2420938"/>
          <p14:tracePt t="6097" x="4687888" y="2420938"/>
          <p14:tracePt t="6114" x="4656138" y="2420938"/>
          <p14:tracePt t="6131" x="4646613" y="2425700"/>
          <p14:tracePt t="6149" x="4632325" y="2425700"/>
          <p14:tracePt t="6169" x="4624388" y="2425700"/>
          <p14:tracePt t="6184" x="4610100" y="2425700"/>
          <p14:tracePt t="6197" x="4600575" y="2425700"/>
          <p14:tracePt t="6215" x="4568825" y="2420938"/>
          <p14:tracePt t="6231" x="4554538" y="2411413"/>
          <p14:tracePt t="6248" x="4537075" y="2408238"/>
          <p14:tracePt t="6250" x="4514850" y="2403475"/>
          <p14:tracePt t="6264" x="4486275" y="2384425"/>
          <p14:tracePt t="6281" x="4464050" y="2371725"/>
          <p14:tracePt t="6284" x="4437063" y="2347913"/>
          <p14:tracePt t="6297" x="4413250" y="2343150"/>
          <p14:tracePt t="6314" x="4395788" y="2330450"/>
          <p14:tracePt t="6331" x="4368800" y="2311400"/>
          <p14:tracePt t="6347" x="4349750" y="2298700"/>
          <p14:tracePt t="6350" x="4337050" y="2289175"/>
          <p14:tracePt t="6364" x="4322763" y="2279650"/>
          <p14:tracePt t="6381" x="4318000" y="2270125"/>
          <p14:tracePt t="6384" x="4308475" y="2266950"/>
          <p14:tracePt t="6406" x="4295775" y="2252663"/>
          <p14:tracePt t="6417" x="4286250" y="2243138"/>
          <p14:tracePt t="6430" x="4276725" y="2230438"/>
          <p14:tracePt t="6448" x="4268788" y="2225675"/>
          <p14:tracePt t="6451" x="4259263" y="2206625"/>
          <p14:tracePt t="6464" x="4249738" y="2193925"/>
          <p14:tracePt t="6481" x="4244975" y="2179638"/>
          <p14:tracePt t="6497" x="4240213" y="2157413"/>
          <p14:tracePt t="6514" x="4232275" y="2143125"/>
          <p14:tracePt t="6531" x="4222750" y="2125663"/>
          <p14:tracePt t="6547" x="4222750" y="2116138"/>
          <p14:tracePt t="6563" x="4222750" y="2106613"/>
          <p14:tracePt t="6580" x="4222750" y="2092325"/>
          <p14:tracePt t="6597" x="4222750" y="2070100"/>
          <p14:tracePt t="6613" x="4222750" y="2055813"/>
          <p14:tracePt t="6630" x="4232275" y="2024063"/>
          <p14:tracePt t="6647" x="4232275" y="2006600"/>
          <p14:tracePt t="6665" x="4240213" y="1982788"/>
          <p14:tracePt t="6681" x="4249738" y="1970088"/>
          <p14:tracePt t="6698" x="4254500" y="1955800"/>
          <p14:tracePt t="6714" x="4271963" y="1938338"/>
          <p14:tracePt t="6732" x="4281488" y="1924050"/>
          <p14:tracePt t="6748" x="4291013" y="1911350"/>
          <p14:tracePt t="6765" x="4300538" y="1897063"/>
          <p14:tracePt t="6781" x="4318000" y="1887538"/>
          <p14:tracePt t="6797" x="4332288" y="1874838"/>
          <p14:tracePt t="6814" x="4354513" y="1860550"/>
          <p14:tracePt t="6830" x="4368800" y="1855788"/>
          <p14:tracePt t="6847" x="4376738" y="1846263"/>
          <p14:tracePt t="6863" x="4386263" y="1846263"/>
          <p14:tracePt t="6881" x="4395788" y="1838325"/>
          <p14:tracePt t="6897" x="4400550" y="1838325"/>
          <p14:tracePt t="6914" x="4418013" y="1833563"/>
          <p14:tracePt t="6930" x="4422775" y="1833563"/>
          <p14:tracePt t="6947" x="4437063" y="1833563"/>
          <p14:tracePt t="6963" x="4449763" y="1833563"/>
          <p14:tracePt t="6980" x="4483100" y="1833563"/>
          <p14:tracePt t="6997" x="4510088" y="1846263"/>
          <p14:tracePt t="7013" x="4541838" y="1851025"/>
          <p14:tracePt t="7030" x="4554538" y="1851025"/>
          <p14:tracePt t="7047" x="4568825" y="1855788"/>
          <p14:tracePt t="7064" x="4573588" y="1855788"/>
          <p14:tracePt t="7081" x="4600575" y="1870075"/>
          <p14:tracePt t="7097" x="4619625" y="1882775"/>
          <p14:tracePt t="7115" x="4651375" y="1892300"/>
          <p14:tracePt t="7131" x="4683125" y="1911350"/>
          <p14:tracePt t="7149" x="4724400" y="1938338"/>
          <p14:tracePt t="7164" x="4751388" y="1951038"/>
          <p14:tracePt t="7181" x="4773613" y="1970088"/>
          <p14:tracePt t="7198" x="4805363" y="1992313"/>
          <p14:tracePt t="7214" x="4824413" y="2006600"/>
          <p14:tracePt t="7216" x="4833938" y="2019300"/>
          <p14:tracePt t="7230" x="4851400" y="2033588"/>
          <p14:tracePt t="7247" x="4875213" y="2052638"/>
          <p14:tracePt t="7263" x="4902200" y="2092325"/>
          <p14:tracePt t="7280" x="4906963" y="2106613"/>
          <p14:tracePt t="7283" x="4919663" y="2125663"/>
          <p14:tracePt t="7297" x="4929188" y="2147888"/>
          <p14:tracePt t="7314" x="4933950" y="2165350"/>
          <p14:tracePt t="7330" x="4938713" y="2216150"/>
          <p14:tracePt t="7347" x="4938713" y="2233613"/>
          <p14:tracePt t="7352" x="4938713" y="2243138"/>
          <p14:tracePt t="7364" x="4938713" y="2257425"/>
          <p14:tracePt t="7381" x="4938713" y="2262188"/>
          <p14:tracePt t="7398" x="4933950" y="2279650"/>
          <p14:tracePt t="7414" x="4933950" y="2284413"/>
          <p14:tracePt t="7417" x="4933950" y="2289175"/>
          <p14:tracePt t="7430" x="4929188" y="2293938"/>
          <p14:tracePt t="7448" x="4924425" y="2298700"/>
          <p14:tracePt t="7464" x="4914900" y="2306638"/>
          <p14:tracePt t="7481" x="4906963" y="2320925"/>
          <p14:tracePt t="7497" x="4883150" y="2335213"/>
          <p14:tracePt t="7514" x="4860925" y="2347913"/>
          <p14:tracePt t="7530" x="4819650" y="2374900"/>
          <p14:tracePt t="7547" x="4792663" y="2379663"/>
          <p14:tracePt t="7564" x="4746625" y="2393950"/>
          <p14:tracePt t="7581" x="4719638" y="2393950"/>
          <p14:tracePt t="7598" x="4678363" y="2403475"/>
          <p14:tracePt t="7614" x="4660900" y="2408238"/>
          <p14:tracePt t="7632" x="4619625" y="2408238"/>
          <p14:tracePt t="7648" x="4583113" y="2408238"/>
          <p14:tracePt t="7664" x="4554538" y="2408238"/>
          <p14:tracePt t="7681" x="4483100" y="2408238"/>
          <p14:tracePt t="7699" x="4454525" y="2408238"/>
          <p14:tracePt t="7702" x="4418013" y="2403475"/>
          <p14:tracePt t="7714" x="4391025" y="2403475"/>
          <p14:tracePt t="7732" x="4376738" y="2398713"/>
          <p14:tracePt t="7734" x="4368800" y="2398713"/>
          <p14:tracePt t="7747" x="4359275" y="2398713"/>
          <p14:tracePt t="7765" x="4354513" y="2393950"/>
          <p14:tracePt t="7790" x="4349750" y="2393950"/>
          <p14:tracePt t="7823" x="4349750" y="2389188"/>
          <p14:tracePt t="7834" x="4344988" y="2384425"/>
          <p14:tracePt t="7845" x="4340225" y="2379663"/>
          <p14:tracePt t="7856" x="4337050" y="2366963"/>
          <p14:tracePt t="7868" x="4327525" y="2362200"/>
          <p14:tracePt t="7881" x="4322763" y="2343150"/>
          <p14:tracePt t="7899" x="4318000" y="2325688"/>
          <p14:tracePt t="7914" x="4308475" y="2284413"/>
          <p14:tracePt t="7931" x="4303713" y="2257425"/>
          <p14:tracePt t="7947" x="4295775" y="2206625"/>
          <p14:tracePt t="7964" x="4295775" y="2179638"/>
          <p14:tracePt t="7980" x="4295775" y="2152650"/>
          <p14:tracePt t="7998" x="4295775" y="2128838"/>
          <p14:tracePt t="8014" x="4295775" y="2097088"/>
          <p14:tracePt t="8031" x="4295775" y="2079625"/>
          <p14:tracePt t="8048" x="4300538" y="2043113"/>
          <p14:tracePt t="8064" x="4300538" y="2019300"/>
          <p14:tracePt t="8081" x="4303713" y="2011363"/>
          <p14:tracePt t="8097" x="4308475" y="1982788"/>
          <p14:tracePt t="8115" x="4318000" y="1974850"/>
          <p14:tracePt t="8131" x="4322763" y="1955800"/>
          <p14:tracePt t="8148" x="4327525" y="1951038"/>
          <p14:tracePt t="8152" x="4332288" y="1946275"/>
          <p14:tracePt t="8164" x="4337050" y="1933575"/>
          <p14:tracePt t="8181" x="4337050" y="1928813"/>
          <p14:tracePt t="8197" x="4354513" y="1911350"/>
          <p14:tracePt t="8213" x="4359275" y="1906588"/>
          <p14:tracePt t="8231" x="4376738" y="1882775"/>
          <p14:tracePt t="8247" x="4386263" y="1870075"/>
          <p14:tracePt t="8264" x="4400550" y="1860550"/>
          <p14:tracePt t="8280" x="4405313" y="1855788"/>
          <p14:tracePt t="8453" x="4405313" y="1865313"/>
          <p14:tracePt t="8475" x="0" y="0"/>
        </p14:tracePtLst>
        <p14:tracePtLst>
          <p14:tracePt t="9774" x="5275263" y="2001838"/>
          <p14:tracePt t="9792" x="5275263" y="2024063"/>
          <p14:tracePt t="9803" x="5275263" y="2033588"/>
          <p14:tracePt t="9814" x="5275263" y="2055813"/>
          <p14:tracePt t="9830" x="5275263" y="2065338"/>
          <p14:tracePt t="9847" x="5275263" y="2097088"/>
          <p14:tracePt t="9849" x="0" y="0"/>
        </p14:tracePtLst>
        <p14:tracePtLst>
          <p14:tracePt t="9933" x="5275263" y="2220913"/>
          <p14:tracePt t="9963" x="5275263" y="2270125"/>
          <p14:tracePt t="9981" x="5275263" y="2289175"/>
          <p14:tracePt t="9984" x="5275263" y="2306638"/>
          <p14:tracePt t="9997" x="5275263" y="2330450"/>
          <p14:tracePt t="10014" x="5275263" y="2339975"/>
          <p14:tracePt t="10030" x="5289550" y="2357438"/>
          <p14:tracePt t="10047" x="5289550" y="2362200"/>
          <p14:tracePt t="10063" x="5294313" y="2379663"/>
          <p14:tracePt t="10080" x="5299075" y="2384425"/>
          <p14:tracePt t="10097" x="5316538" y="2408238"/>
          <p14:tracePt t="10113" x="5316538" y="2416175"/>
          <p14:tracePt t="10114" x="0" y="0"/>
        </p14:tracePtLst>
        <p14:tracePtLst>
          <p14:tracePt t="11069" x="5153025" y="1755775"/>
          <p14:tracePt t="11083" x="5148263" y="1755775"/>
          <p14:tracePt t="11098" x="5143500" y="1760538"/>
          <p14:tracePt t="11132" x="5143500" y="1765300"/>
          <p14:tracePt t="11132" x="0" y="0"/>
        </p14:tracePtLst>
        <p14:tracePtLst>
          <p14:tracePt t="14541" x="5813425" y="3100388"/>
          <p14:tracePt t="14619" x="5808663" y="3109913"/>
          <p14:tracePt t="14631" x="5808663" y="3119438"/>
          <p14:tracePt t="14647" x="5800725" y="3132138"/>
          <p14:tracePt t="14664" x="5800725" y="3155950"/>
          <p14:tracePt t="14681" x="5795963" y="3160713"/>
          <p14:tracePt t="14697" x="5795963" y="3182938"/>
          <p14:tracePt t="14714" x="5795963" y="3187700"/>
          <p14:tracePt t="14747" x="5791200" y="3224213"/>
          <p14:tracePt t="14780" x="5781675" y="3282950"/>
          <p14:tracePt t="14813" x="5781675" y="3324225"/>
          <p14:tracePt t="14830" x="5781675" y="3365500"/>
          <p14:tracePt t="14846" x="5781675" y="3375025"/>
          <p14:tracePt t="14864" x="5781675" y="3387725"/>
          <p14:tracePt t="14881" x="5781675" y="3411538"/>
          <p14:tracePt t="14899" x="5781675" y="3429000"/>
          <p14:tracePt t="14902" x="5781675" y="3446463"/>
          <p14:tracePt t="14914" x="5781675" y="3460750"/>
          <p14:tracePt t="14931" x="5781675" y="3465513"/>
          <p14:tracePt t="14948" x="5786438" y="3492500"/>
          <p14:tracePt t="14964" x="5791200" y="3516313"/>
          <p14:tracePt t="14966" x="5791200" y="3524250"/>
          <p14:tracePt t="14980" x="5800725" y="3548063"/>
          <p14:tracePt t="14997" x="5800725" y="3565525"/>
          <p14:tracePt t="15014" x="5803900" y="3606800"/>
          <p14:tracePt t="15030" x="5803900" y="3616325"/>
          <p14:tracePt t="15047" x="5818188" y="3665538"/>
          <p14:tracePt t="15064" x="5822950" y="3679825"/>
          <p14:tracePt t="15080" x="5832475" y="3711575"/>
          <p14:tracePt t="15097" x="5837238" y="3721100"/>
          <p14:tracePt t="15113" x="5840413" y="3738563"/>
          <p14:tracePt t="15130" x="5840413" y="3743325"/>
          <p14:tracePt t="15146" x="5854700" y="3752850"/>
          <p14:tracePt t="15168" x="5854700" y="3757613"/>
          <p14:tracePt t="15179" x="5859463" y="3757613"/>
          <p14:tracePt t="15196" x="5859463" y="3767138"/>
          <p14:tracePt t="15213" x="5864225" y="3770313"/>
          <p14:tracePt t="15230" x="5868988" y="3770313"/>
          <p14:tracePt t="15259" x="5873750" y="3770313"/>
          <p14:tracePt t="15271" x="5876925" y="3775075"/>
          <p14:tracePt t="15294" x="5886450" y="3775075"/>
          <p14:tracePt t="15316" x="5895975" y="3775075"/>
          <p14:tracePt t="15327" x="5900738" y="3775075"/>
          <p14:tracePt t="15338" x="5905500" y="3775075"/>
          <p14:tracePt t="15351" x="5910263" y="3775075"/>
          <p14:tracePt t="15363" x="5922963" y="3762375"/>
          <p14:tracePt t="15381" x="5942013" y="3748088"/>
          <p14:tracePt t="15398" x="5978525" y="3706813"/>
          <p14:tracePt t="15414" x="6000750" y="3679825"/>
          <p14:tracePt t="15431" x="6042025" y="3592513"/>
          <p14:tracePt t="15447" x="6051550" y="3552825"/>
          <p14:tracePt t="15464" x="6051550" y="3487738"/>
          <p14:tracePt t="15481" x="6051550" y="3451225"/>
          <p14:tracePt t="15497" x="6042025" y="3397250"/>
          <p14:tracePt t="15514" x="6032500" y="3382963"/>
          <p14:tracePt t="15531" x="6022975" y="3365500"/>
          <p14:tracePt t="15549" x="6018213" y="3360738"/>
          <p14:tracePt t="15564" x="6018213" y="3355975"/>
          <p14:tracePt t="15666" x="6015038" y="3355975"/>
          <p14:tracePt t="15677" x="6000750" y="3355975"/>
          <p14:tracePt t="15687" x="5995988" y="3355975"/>
          <p14:tracePt t="15699" x="5995988" y="3351213"/>
          <p14:tracePt t="15713" x="6005513" y="3338513"/>
          <p14:tracePt t="15714" x="0" y="0"/>
        </p14:tracePtLst>
        <p14:tracePtLst>
          <p14:tracePt t="16267" x="6251575" y="3119438"/>
          <p14:tracePt t="16276" x="6246813" y="3119438"/>
          <p14:tracePt t="16287" x="6246813" y="3124200"/>
          <p14:tracePt t="16309" x="6242050" y="3127375"/>
          <p14:tracePt t="16319" x="6242050" y="3132138"/>
          <p14:tracePt t="16330" x="6237288" y="3146425"/>
          <p14:tracePt t="16346" x="6229350" y="3155950"/>
          <p14:tracePt t="16347" x="0" y="0"/>
        </p14:tracePtLst>
        <p14:tracePtLst>
          <p14:tracePt t="16416" x="6210300" y="3268663"/>
          <p14:tracePt t="16418" x="6210300" y="3278188"/>
          <p14:tracePt t="16448" x="6210300" y="3319463"/>
          <p14:tracePt t="16465" x="6215063" y="3355975"/>
          <p14:tracePt t="16480" x="6219825" y="3378200"/>
          <p14:tracePt t="16498" x="6224588" y="3411538"/>
          <p14:tracePt t="16514" x="6232525" y="3429000"/>
          <p14:tracePt t="16530" x="6246813" y="3455988"/>
          <p14:tracePt t="16547" x="6251575" y="3465513"/>
          <p14:tracePt t="16565" x="6269038" y="3502025"/>
          <p14:tracePt t="16580" x="6278563" y="3511550"/>
          <p14:tracePt t="16597" x="6292850" y="3519488"/>
          <p14:tracePt t="16614" x="6315075" y="3552825"/>
          <p14:tracePt t="16632" x="6329363" y="3556000"/>
          <p14:tracePt t="16647" x="6361113" y="3579813"/>
          <p14:tracePt t="16665" x="6402388" y="3597275"/>
          <p14:tracePt t="16681" x="6429375" y="3606800"/>
          <p14:tracePt t="16697" x="6461125" y="3611563"/>
          <p14:tracePt t="16714" x="6524625" y="3625850"/>
          <p14:tracePt t="16730" x="6565900" y="3625850"/>
          <p14:tracePt t="16747" x="6621463" y="3633788"/>
          <p14:tracePt t="16764" x="6648450" y="3633788"/>
          <p14:tracePt t="16780" x="6684963" y="3633788"/>
          <p14:tracePt t="16797" x="6707188" y="3633788"/>
          <p14:tracePt t="16814" x="6738938" y="3625850"/>
          <p14:tracePt t="16830" x="6767513" y="3621088"/>
          <p14:tracePt t="16847" x="6840538" y="3579813"/>
          <p14:tracePt t="16864" x="6894513" y="3552825"/>
          <p14:tracePt t="16881" x="6989763" y="3487738"/>
          <p14:tracePt t="16897" x="7021513" y="3455988"/>
          <p14:tracePt t="16914" x="7062788" y="3419475"/>
          <p14:tracePt t="16931" x="7072313" y="3402013"/>
          <p14:tracePt t="16947" x="7089775" y="3370263"/>
          <p14:tracePt t="16964" x="7099300" y="3346450"/>
          <p14:tracePt t="16981" x="7108825" y="3309938"/>
          <p14:tracePt t="16997" x="7108825" y="3282950"/>
          <p14:tracePt t="17013" x="7108825" y="3255963"/>
          <p14:tracePt t="17030" x="7108825" y="3246438"/>
          <p14:tracePt t="17048" x="7108825" y="3232150"/>
          <p14:tracePt t="17064" x="7108825" y="3214688"/>
          <p14:tracePt t="17081" x="7094538" y="3187700"/>
          <p14:tracePt t="17097" x="7094538" y="3178175"/>
          <p14:tracePt t="17113" x="7089775" y="3168650"/>
          <p14:tracePt t="17130" x="7054850" y="3119438"/>
          <p14:tracePt t="17147" x="7040563" y="3105150"/>
          <p14:tracePt t="17148" x="7021513" y="3090863"/>
          <p14:tracePt t="17163" x="6994525" y="3078163"/>
          <p14:tracePt t="17181" x="6981825" y="3068638"/>
          <p14:tracePt t="17197" x="6972300" y="3063875"/>
          <p14:tracePt t="17214" x="6962775" y="3063875"/>
          <p14:tracePt t="17231" x="6958013" y="3063875"/>
          <p14:tracePt t="17248" x="6953250" y="3063875"/>
          <p14:tracePt t="17266" x="6940550" y="3063875"/>
          <p14:tracePt t="17281" x="6926263" y="3068638"/>
          <p14:tracePt t="17299" x="6908800" y="3073400"/>
          <p14:tracePt t="17313" x="6899275" y="3078163"/>
          <p14:tracePt t="17330" x="6884988" y="3082925"/>
          <p14:tracePt t="17331" x="0" y="0"/>
        </p14:tracePtLst>
        <p14:tracePtLst>
          <p14:tracePt t="18392" x="5630863" y="3105150"/>
          <p14:tracePt t="18405" x="5630863" y="3124200"/>
          <p14:tracePt t="18416" x="5630863" y="3151188"/>
          <p14:tracePt t="18430" x="5630863" y="3163888"/>
          <p14:tracePt t="18463" x="5640388" y="3224213"/>
          <p14:tracePt t="18465" x="5640388" y="3241675"/>
          <p14:tracePt t="18496" x="5654675" y="3273425"/>
          <p14:tracePt t="18497" x="0" y="0"/>
        </p14:tracePtLst>
        <p14:tracePtLst>
          <p14:tracePt t="18532" x="5672138" y="3341688"/>
          <p14:tracePt t="18534" x="5681663" y="3370263"/>
          <p14:tracePt t="18547" x="5686425" y="3392488"/>
          <p14:tracePt t="18564" x="5699125" y="3419475"/>
          <p14:tracePt t="18581" x="5732463" y="3470275"/>
          <p14:tracePt t="18598" x="5745163" y="3492500"/>
          <p14:tracePt t="18602" x="5759450" y="3519488"/>
          <p14:tracePt t="18614" x="5772150" y="3538538"/>
          <p14:tracePt t="18631" x="5795963" y="3570288"/>
          <p14:tracePt t="18647" x="5832475" y="3621088"/>
          <p14:tracePt t="18665" x="5849938" y="3643313"/>
          <p14:tracePt t="18681" x="5891213" y="3675063"/>
          <p14:tracePt t="18697" x="5922963" y="3697288"/>
          <p14:tracePt t="18714" x="6005513" y="3743325"/>
          <p14:tracePt t="18730" x="6073775" y="3770313"/>
          <p14:tracePt t="18749" x="6215063" y="3816350"/>
          <p14:tracePt t="18763" x="6288088" y="3835400"/>
          <p14:tracePt t="18781" x="6415088" y="3871913"/>
          <p14:tracePt t="18797" x="6492875" y="3894138"/>
          <p14:tracePt t="18816" x="6607175" y="3908425"/>
          <p14:tracePt t="18830" x="6665913" y="3908425"/>
          <p14:tracePt t="18848" x="6702425" y="3908425"/>
          <p14:tracePt t="18852" x="6731000" y="3908425"/>
          <p14:tracePt t="18864" x="6762750" y="3908425"/>
          <p14:tracePt t="18883" x="6789738" y="3908425"/>
          <p14:tracePt t="18885" x="6807200" y="3894138"/>
          <p14:tracePt t="18898" x="6853238" y="3884613"/>
          <p14:tracePt t="18916" x="6908800" y="3867150"/>
          <p14:tracePt t="18918" x="6958013" y="3848100"/>
          <p14:tracePt t="18931" x="7026275" y="3821113"/>
          <p14:tracePt t="18949" x="7131050" y="3789363"/>
          <p14:tracePt t="18964" x="7181850" y="3770313"/>
          <p14:tracePt t="18983" x="7245350" y="3752850"/>
          <p14:tracePt t="18984" x="7286625" y="3733800"/>
          <p14:tracePt t="18997" x="7340600" y="3706813"/>
          <p14:tracePt t="19014" x="7386638" y="3684588"/>
          <p14:tracePt t="19030" x="7437438" y="3648075"/>
          <p14:tracePt t="19047" x="7450138" y="3625850"/>
          <p14:tracePt t="19064" x="7483475" y="3592513"/>
          <p14:tracePt t="19080" x="7496175" y="3570288"/>
          <p14:tracePt t="19097" x="7523163" y="3538538"/>
          <p14:tracePt t="19114" x="7537450" y="3511550"/>
          <p14:tracePt t="19131" x="7559675" y="3460750"/>
          <p14:tracePt t="19148" x="7573963" y="3429000"/>
          <p14:tracePt t="19165" x="7588250" y="3382963"/>
          <p14:tracePt t="19180" x="7596188" y="3351213"/>
          <p14:tracePt t="19197" x="7600950" y="3305175"/>
          <p14:tracePt t="19214" x="7600950" y="3278188"/>
          <p14:tracePt t="19230" x="7600950" y="3241675"/>
          <p14:tracePt t="19247" x="7600950" y="3219450"/>
          <p14:tracePt t="19264" x="7591425" y="3178175"/>
          <p14:tracePt t="19280" x="7588250" y="3160713"/>
          <p14:tracePt t="19298" x="7564438" y="3119438"/>
          <p14:tracePt t="19314" x="7546975" y="3100388"/>
          <p14:tracePt t="19331" x="7518400" y="3059113"/>
          <p14:tracePt t="19347" x="7500938" y="3027363"/>
          <p14:tracePt t="19365" x="7483475" y="3005138"/>
          <p14:tracePt t="19381" x="7437438" y="2973388"/>
          <p14:tracePt t="19397" x="7396163" y="2936875"/>
          <p14:tracePt t="19414" x="7308850" y="2886075"/>
          <p14:tracePt t="19430" x="7245350" y="2854325"/>
          <p14:tracePt t="19448" x="7135813" y="2813050"/>
          <p14:tracePt t="19464" x="7072313" y="2795588"/>
          <p14:tracePt t="19480" x="6981825" y="2768600"/>
          <p14:tracePt t="19497" x="6940550" y="2759075"/>
          <p14:tracePt t="19514" x="6862763" y="2744788"/>
          <p14:tracePt t="19530" x="6811963" y="2735263"/>
          <p14:tracePt t="19547" x="6748463" y="2735263"/>
          <p14:tracePt t="19564" x="6721475" y="2735263"/>
          <p14:tracePt t="19581" x="6665913" y="2735263"/>
          <p14:tracePt t="19597" x="6629400" y="2735263"/>
          <p14:tracePt t="19614" x="6565900" y="2749550"/>
          <p14:tracePt t="19631" x="6524625" y="2754313"/>
          <p14:tracePt t="19647" x="6434138" y="2781300"/>
          <p14:tracePt t="19664" x="6383338" y="2790825"/>
          <p14:tracePt t="19680" x="6288088" y="2822575"/>
          <p14:tracePt t="19697" x="6246813" y="2832100"/>
          <p14:tracePt t="19715" x="6178550" y="2863850"/>
          <p14:tracePt t="19731" x="6146800" y="2886075"/>
          <p14:tracePt t="19747" x="6115050" y="2900363"/>
          <p14:tracePt t="19764" x="6054725" y="2932113"/>
          <p14:tracePt t="19781" x="5991225" y="2968625"/>
          <p14:tracePt t="19797" x="5949950" y="2995613"/>
          <p14:tracePt t="19814" x="5918200" y="3017838"/>
          <p14:tracePt t="19831" x="5854700" y="3068638"/>
          <p14:tracePt t="19847" x="5827713" y="3082925"/>
          <p14:tracePt t="19849" x="5781675" y="3109913"/>
          <p14:tracePt t="19864" x="5754688" y="3124200"/>
          <p14:tracePt t="19882" x="5732463" y="3136900"/>
          <p14:tracePt t="19884" x="5718175" y="3151188"/>
          <p14:tracePt t="19897" x="5699125" y="3163888"/>
          <p14:tracePt t="19914" x="5695950" y="3168650"/>
          <p14:tracePt t="19931" x="5667375" y="3192463"/>
          <p14:tracePt t="19947" x="5662613" y="3214688"/>
          <p14:tracePt t="19950" x="5649913" y="3224213"/>
          <p14:tracePt t="19964" x="5635625" y="3246438"/>
          <p14:tracePt t="19980" x="5622925" y="3265488"/>
          <p14:tracePt t="19984" x="5599113" y="3287713"/>
          <p14:tracePt t="19997" x="5586413" y="3319463"/>
          <p14:tracePt t="20014" x="5572125" y="3338513"/>
          <p14:tracePt t="20030" x="5545138" y="3387725"/>
          <p14:tracePt t="20047" x="5530850" y="3411538"/>
          <p14:tracePt t="20064" x="5508625" y="3455988"/>
          <p14:tracePt t="20080" x="5503863" y="3470275"/>
          <p14:tracePt t="20097" x="5481638" y="3502025"/>
          <p14:tracePt t="20114" x="5481638" y="3516313"/>
          <p14:tracePt t="20131" x="5476875" y="3538538"/>
          <p14:tracePt t="20149" x="5472113" y="3552825"/>
          <p14:tracePt t="20164" x="5472113" y="3560763"/>
          <p14:tracePt t="20181" x="5472113" y="3584575"/>
          <p14:tracePt t="20197" x="5472113" y="3606800"/>
          <p14:tracePt t="20214" x="5472113" y="3652838"/>
          <p14:tracePt t="20231" x="5472113" y="3670300"/>
          <p14:tracePt t="20247" x="5481638" y="3702050"/>
          <p14:tracePt t="20264" x="5481638" y="3716338"/>
          <p14:tracePt t="20280" x="5489575" y="3733800"/>
          <p14:tracePt t="20297" x="5489575" y="3743325"/>
          <p14:tracePt t="20314" x="5508625" y="3762375"/>
          <p14:tracePt t="20330" x="5513388" y="3775075"/>
          <p14:tracePt t="20347" x="5540375" y="3806825"/>
          <p14:tracePt t="20364" x="5557838" y="3811588"/>
          <p14:tracePt t="20380" x="5613400" y="3857625"/>
          <p14:tracePt t="20397" x="5654675" y="3875088"/>
          <p14:tracePt t="20414" x="5772150" y="3921125"/>
          <p14:tracePt t="20431" x="5837238" y="3940175"/>
          <p14:tracePt t="20447" x="6032500" y="3989388"/>
          <p14:tracePt t="20466" x="6142038" y="3998913"/>
          <p14:tracePt t="20469" x="6265863" y="4017963"/>
          <p14:tracePt t="20481" x="6388100" y="4040188"/>
          <p14:tracePt t="20497" x="6483350" y="4040188"/>
          <p14:tracePt t="20514" x="6716713" y="4049713"/>
          <p14:tracePt t="20530" x="6789738" y="4049713"/>
          <p14:tracePt t="20547" x="6904038" y="4035425"/>
          <p14:tracePt t="20565" x="6931025" y="4030663"/>
          <p14:tracePt t="20581" x="7040563" y="3976688"/>
          <p14:tracePt t="20599" x="7081838" y="3948113"/>
          <p14:tracePt t="20615" x="7204075" y="3867150"/>
          <p14:tracePt t="20631" x="7259638" y="3830638"/>
          <p14:tracePt t="20647" x="7304088" y="3784600"/>
          <p14:tracePt t="20665" x="7359650" y="3721100"/>
          <p14:tracePt t="20682" x="7373938" y="3697288"/>
          <p14:tracePt t="20699" x="7386638" y="3657600"/>
          <p14:tracePt t="20714" x="7386638" y="3638550"/>
          <p14:tracePt t="20731" x="7386638" y="3592513"/>
          <p14:tracePt t="20749" x="7386638" y="3565525"/>
          <p14:tracePt t="20764" x="7386638" y="3511550"/>
          <p14:tracePt t="20780" x="7381875" y="3475038"/>
          <p14:tracePt t="20797" x="7359650" y="3378200"/>
          <p14:tracePt t="20814" x="7332663" y="3314700"/>
          <p14:tracePt t="20830" x="7277100" y="3219450"/>
          <p14:tracePt t="20847" x="7240588" y="3163888"/>
          <p14:tracePt t="20864" x="7181850" y="3087688"/>
          <p14:tracePt t="20880" x="7150100" y="3063875"/>
          <p14:tracePt t="20897" x="7086600" y="3027363"/>
          <p14:tracePt t="20913" x="7050088" y="3000375"/>
          <p14:tracePt t="20930" x="6977063" y="2959100"/>
          <p14:tracePt t="20946" x="6935788" y="2946400"/>
          <p14:tracePt t="20963" x="6807200" y="2909888"/>
          <p14:tracePt t="20981" x="6753225" y="2900363"/>
          <p14:tracePt t="20997" x="6592888" y="2890838"/>
          <p14:tracePt t="21014" x="6519863" y="2890838"/>
          <p14:tracePt t="21030" x="6342063" y="2890838"/>
          <p14:tracePt t="21047" x="6278563" y="2890838"/>
          <p14:tracePt t="21064" x="6192838" y="2890838"/>
          <p14:tracePt t="21066" x="6132513" y="2890838"/>
          <p14:tracePt t="21080" x="6083300" y="2890838"/>
          <p14:tracePt t="21097" x="6032500" y="2895600"/>
          <p14:tracePt t="21103" x="5983288" y="2895600"/>
          <p14:tracePt t="21114" x="5942013" y="2905125"/>
          <p14:tracePt t="21131" x="5891213" y="2909888"/>
          <p14:tracePt t="21147" x="5800725" y="2927350"/>
          <p14:tracePt t="21165" x="5749925" y="2946400"/>
          <p14:tracePt t="21168" x="5708650" y="2959100"/>
          <p14:tracePt t="21181" x="5667375" y="2978150"/>
          <p14:tracePt t="21197" x="5613400" y="2995613"/>
          <p14:tracePt t="21200" x="5562600" y="3014663"/>
          <p14:tracePt t="21214" x="5521325" y="3017838"/>
          <p14:tracePt t="21231" x="5467350" y="3036888"/>
          <p14:tracePt t="21247" x="5384800" y="3068638"/>
          <p14:tracePt t="21264" x="5367338" y="3082925"/>
          <p14:tracePt t="21267" x="5335588" y="3100388"/>
          <p14:tracePt t="21281" x="5326063" y="3105150"/>
          <p14:tracePt t="21297" x="5303838" y="3127375"/>
          <p14:tracePt t="21314" x="5275263" y="3160713"/>
          <p14:tracePt t="21331" x="5257800" y="3182938"/>
          <p14:tracePt t="21334" x="5230813" y="3214688"/>
          <p14:tracePt t="21346" x="5211763" y="3232150"/>
          <p14:tracePt t="21363" x="5184775" y="3273425"/>
          <p14:tracePt t="21380" x="5160963" y="3346450"/>
          <p14:tracePt t="21397" x="5143500" y="3387725"/>
          <p14:tracePt t="21414" x="5138738" y="3451225"/>
          <p14:tracePt t="21431" x="5138738" y="3487738"/>
          <p14:tracePt t="21447" x="5138738" y="3579813"/>
          <p14:tracePt t="21464" x="5138738" y="3629025"/>
          <p14:tracePt t="21481" x="5153025" y="3684588"/>
          <p14:tracePt t="21497" x="5170488" y="3725863"/>
          <p14:tracePt t="21515" x="5202238" y="3784600"/>
          <p14:tracePt t="21530" x="5226050" y="3816350"/>
          <p14:tracePt t="21548" x="5280025" y="3871913"/>
          <p14:tracePt t="21564" x="5321300" y="3908425"/>
          <p14:tracePt t="21581" x="5421313" y="3967163"/>
          <p14:tracePt t="21597" x="5499100" y="3998913"/>
          <p14:tracePt t="21615" x="5572125" y="4025900"/>
          <p14:tracePt t="21631" x="5713413" y="4062413"/>
          <p14:tracePt t="21649" x="5800725" y="4081463"/>
          <p14:tracePt t="21652" x="5886450" y="4094163"/>
          <p14:tracePt t="21664" x="6005513" y="4094163"/>
          <p14:tracePt t="21681" x="6142038" y="4094163"/>
          <p14:tracePt t="21698" x="6383338" y="4076700"/>
          <p14:tracePt t="21714" x="6516688" y="4067175"/>
          <p14:tracePt t="21731" x="6726238" y="4035425"/>
          <p14:tracePt t="21747" x="6811963" y="4025900"/>
          <p14:tracePt t="21764" x="6867525" y="4013200"/>
          <p14:tracePt t="21780" x="6899275" y="3998913"/>
          <p14:tracePt t="21797" x="6940550" y="3971925"/>
          <p14:tracePt t="21814" x="6972300" y="3935413"/>
          <p14:tracePt t="21830" x="7040563" y="3857625"/>
          <p14:tracePt t="21847" x="7086600" y="3811588"/>
          <p14:tracePt t="21864" x="7135813" y="3716338"/>
          <p14:tracePt t="21881" x="7154863" y="3665538"/>
          <p14:tracePt t="21897" x="7177088" y="3592513"/>
          <p14:tracePt t="21914" x="7186613" y="3565525"/>
          <p14:tracePt t="21931" x="7199313" y="3519488"/>
          <p14:tracePt t="21947" x="7208838" y="3492500"/>
          <p14:tracePt t="21964" x="7213600" y="3424238"/>
          <p14:tracePt t="21980" x="7223125" y="3387725"/>
          <p14:tracePt t="21998" x="7223125" y="3338513"/>
          <p14:tracePt t="22014" x="7223125" y="3273425"/>
          <p14:tracePt t="22031" x="7223125" y="3236913"/>
          <p14:tracePt t="22033" x="7218363" y="3214688"/>
          <p14:tracePt t="22047" x="7218363" y="3197225"/>
          <p14:tracePt t="22064" x="7213600" y="3178175"/>
          <p14:tracePt t="22080" x="7196138" y="3141663"/>
          <p14:tracePt t="22097" x="7172325" y="3114675"/>
          <p14:tracePt t="22101" x="7140575" y="3087688"/>
          <p14:tracePt t="22114" x="7094538" y="3046413"/>
          <p14:tracePt t="22131" x="7040563" y="3009900"/>
          <p14:tracePt t="22148" x="6899275" y="2941638"/>
          <p14:tracePt t="22164" x="6799263" y="2909888"/>
          <p14:tracePt t="22182" x="6561138" y="2868613"/>
          <p14:tracePt t="22197" x="6429375" y="2859088"/>
          <p14:tracePt t="22216" x="6169025" y="2849563"/>
          <p14:tracePt t="22230" x="6018213" y="2849563"/>
          <p14:tracePt t="22249" x="5776913" y="2863850"/>
          <p14:tracePt t="22264" x="5676900" y="2873375"/>
          <p14:tracePt t="22281" x="5576888" y="2890838"/>
          <p14:tracePt t="22298" x="5535613" y="2900363"/>
          <p14:tracePt t="22315" x="5503863" y="2905125"/>
          <p14:tracePt t="22331" x="5489575" y="2913063"/>
          <p14:tracePt t="22348" x="5476875" y="2917825"/>
          <p14:tracePt t="22364" x="5457825" y="2922588"/>
          <p14:tracePt t="22383" x="5408613" y="2959100"/>
          <p14:tracePt t="22398" x="5375275" y="2982913"/>
          <p14:tracePt t="22415" x="5307013" y="3041650"/>
          <p14:tracePt t="22431" x="5275263" y="3063875"/>
          <p14:tracePt t="22450" x="5233988" y="3105150"/>
          <p14:tracePt t="22464" x="5221288" y="3127375"/>
          <p14:tracePt t="22481" x="5202238" y="3160713"/>
          <p14:tracePt t="22497" x="5194300" y="3173413"/>
          <p14:tracePt t="22515" x="5184775" y="3197225"/>
          <p14:tracePt t="22530" x="5175250" y="3214688"/>
          <p14:tracePt t="22547" x="5175250" y="3228975"/>
          <p14:tracePt t="22564" x="5175250" y="3268663"/>
          <p14:tracePt t="22581" x="5175250" y="3287713"/>
          <p14:tracePt t="22597" x="5180013" y="3341688"/>
          <p14:tracePt t="22614" x="5184775" y="3360738"/>
          <p14:tracePt t="22631" x="5202238" y="3446463"/>
          <p14:tracePt t="22647" x="5216525" y="3479800"/>
          <p14:tracePt t="22650" x="5233988" y="3519488"/>
          <p14:tracePt t="22664" x="5248275" y="3552825"/>
          <p14:tracePt t="22681" x="5270500" y="3584575"/>
          <p14:tracePt t="22697" x="5316538" y="3633788"/>
          <p14:tracePt t="22714" x="5348288" y="3657600"/>
          <p14:tracePt t="22731" x="5435600" y="3721100"/>
          <p14:tracePt t="22747" x="5476875" y="3743325"/>
          <p14:tracePt t="22764" x="5608638" y="3811588"/>
          <p14:tracePt t="22781" x="5686425" y="3830638"/>
          <p14:tracePt t="22797" x="5845175" y="3857625"/>
          <p14:tracePt t="22814" x="5959475" y="3875088"/>
          <p14:tracePt t="22831" x="6178550" y="3889375"/>
          <p14:tracePt t="22847" x="6297613" y="3898900"/>
          <p14:tracePt t="22865" x="6524625" y="3898900"/>
          <p14:tracePt t="22882" x="6680200" y="3908425"/>
          <p14:tracePt t="22898" x="6958013" y="3908425"/>
          <p14:tracePt t="22914" x="7089775" y="3903663"/>
          <p14:tracePt t="22932" x="7177088" y="3903663"/>
          <p14:tracePt t="22947" x="7373938" y="3862388"/>
          <p14:tracePt t="22964" x="7437438" y="3852863"/>
          <p14:tracePt t="22980" x="7588250" y="3816350"/>
          <p14:tracePt t="22997" x="7651750" y="3798888"/>
          <p14:tracePt t="23014" x="7769225" y="3743325"/>
          <p14:tracePt t="23031" x="7802563" y="3730625"/>
          <p14:tracePt t="23047" x="7878763" y="3660775"/>
          <p14:tracePt t="23064" x="7893050" y="3629025"/>
          <p14:tracePt t="23080" x="7934325" y="3548063"/>
          <p14:tracePt t="23097" x="7943850" y="3506788"/>
          <p14:tracePt t="23114" x="7951788" y="3419475"/>
          <p14:tracePt t="23131" x="7951788" y="3378200"/>
          <p14:tracePt t="23148" x="7947025" y="3302000"/>
          <p14:tracePt t="23164" x="7939088" y="3265488"/>
          <p14:tracePt t="23180" x="7888288" y="3178175"/>
          <p14:tracePt t="23197" x="7866063" y="3136900"/>
          <p14:tracePt t="23214" x="7805738" y="3059113"/>
          <p14:tracePt t="23230" x="7773988" y="3036888"/>
          <p14:tracePt t="23247" x="7710488" y="2986088"/>
          <p14:tracePt t="23264" x="7678738" y="2973388"/>
          <p14:tracePt t="23280" x="7583488" y="2932113"/>
          <p14:tracePt t="23297" x="7532688" y="2913063"/>
          <p14:tracePt t="23314" x="7332663" y="2863850"/>
          <p14:tracePt t="23331" x="7235825" y="2844800"/>
          <p14:tracePt t="23348" x="7026275" y="2813050"/>
          <p14:tracePt t="23364" x="6962775" y="2813050"/>
          <p14:tracePt t="23382" x="6794500" y="2795588"/>
          <p14:tracePt t="23397" x="6716713" y="2795588"/>
          <p14:tracePt t="23414" x="6634163" y="2795588"/>
          <p14:tracePt t="23417" x="6524625" y="2795588"/>
          <p14:tracePt t="23431" x="6429375" y="2795588"/>
          <p14:tracePt t="23448" x="6319838" y="2800350"/>
          <p14:tracePt t="23464" x="6100763" y="2817813"/>
          <p14:tracePt t="23480" x="5978525" y="2832100"/>
          <p14:tracePt t="23483" x="5840413" y="2849563"/>
          <p14:tracePt t="23497" x="5754688" y="2859088"/>
          <p14:tracePt t="23514" x="5681663" y="2868613"/>
          <p14:tracePt t="23531" x="5608638" y="2895600"/>
          <p14:tracePt t="23548" x="5589588" y="2909888"/>
          <p14:tracePt t="23551" x="5576888" y="2913063"/>
          <p14:tracePt t="23564" x="5567363" y="2917825"/>
          <p14:tracePt t="23581" x="5545138" y="2932113"/>
          <p14:tracePt t="23597" x="5489575" y="2978150"/>
          <p14:tracePt t="23614" x="5462588" y="2990850"/>
          <p14:tracePt t="23631" x="5399088" y="3051175"/>
          <p14:tracePt t="23648" x="5375275" y="3068638"/>
          <p14:tracePt t="23651" x="5343525" y="3105150"/>
          <p14:tracePt t="23664" x="5321300" y="3136900"/>
          <p14:tracePt t="23680" x="5299075" y="3155950"/>
          <p14:tracePt t="23697" x="5262563" y="3209925"/>
          <p14:tracePt t="23714" x="5253038" y="3219450"/>
          <p14:tracePt t="23731" x="5243513" y="3260725"/>
          <p14:tracePt t="23747" x="5233988" y="3287713"/>
          <p14:tracePt t="23764" x="5230813" y="3338513"/>
          <p14:tracePt t="23780" x="5230813" y="3355975"/>
          <p14:tracePt t="23799" x="5230813" y="3419475"/>
          <p14:tracePt t="23814" x="5238750" y="3443288"/>
          <p14:tracePt t="23832" x="5243513" y="3460750"/>
          <p14:tracePt t="23847" x="5267325" y="3511550"/>
          <p14:tracePt t="23866" x="5284788" y="3529013"/>
          <p14:tracePt t="23869" x="5303838" y="3560763"/>
          <p14:tracePt t="23881" x="5321300" y="3584575"/>
          <p14:tracePt t="23899" x="5384800" y="3629025"/>
          <p14:tracePt t="23914" x="5416550" y="3652838"/>
          <p14:tracePt t="23931" x="5484813" y="3689350"/>
          <p14:tracePt t="23948" x="5613400" y="3748088"/>
          <p14:tracePt t="23964" x="5703888" y="3775075"/>
          <p14:tracePt t="23980" x="5913438" y="3825875"/>
          <p14:tracePt t="23998" x="6037263" y="3857625"/>
          <p14:tracePt t="24014" x="6232525" y="3875088"/>
          <p14:tracePt t="24031" x="6329363" y="3875088"/>
          <p14:tracePt t="24034" x="6438900" y="3875088"/>
          <p14:tracePt t="24047" x="6519863" y="3875088"/>
          <p14:tracePt t="24064" x="6621463" y="3875088"/>
          <p14:tracePt t="24081" x="6767513" y="3875088"/>
          <p14:tracePt t="24097" x="6853238" y="3871913"/>
          <p14:tracePt t="24113" x="6999288" y="3862388"/>
          <p14:tracePt t="24131" x="7062788" y="3852863"/>
          <p14:tracePt t="24148" x="7167563" y="3816350"/>
          <p14:tracePt t="24164" x="7232650" y="3798888"/>
          <p14:tracePt t="24181" x="7327900" y="3738563"/>
          <p14:tracePt t="24197" x="7381875" y="3702050"/>
          <p14:tracePt t="24214" x="7427913" y="3675063"/>
          <p14:tracePt t="24230" x="7478713" y="3629025"/>
          <p14:tracePt t="24247" x="7500938" y="3616325"/>
          <p14:tracePt t="24264" x="7523163" y="3592513"/>
          <p14:tracePt t="24281" x="7537450" y="3570288"/>
          <p14:tracePt t="24297" x="7564438" y="3538538"/>
          <p14:tracePt t="24314" x="7583488" y="3506788"/>
          <p14:tracePt t="24330" x="7596188" y="3451225"/>
          <p14:tracePt t="24347" x="7600950" y="3424238"/>
          <p14:tracePt t="24364" x="7600950" y="3351213"/>
          <p14:tracePt t="24380" x="7600950" y="3314700"/>
          <p14:tracePt t="24396" x="7600950" y="3255963"/>
          <p14:tracePt t="24413" x="7591425" y="3236913"/>
          <p14:tracePt t="24430" x="7573963" y="3197225"/>
          <p14:tracePt t="24447" x="7559675" y="3182938"/>
          <p14:tracePt t="24464" x="7532688" y="3151188"/>
          <p14:tracePt t="24480" x="7510463" y="3127375"/>
          <p14:tracePt t="24497" x="7450138" y="3090863"/>
          <p14:tracePt t="24514" x="7396163" y="3063875"/>
          <p14:tracePt t="24530" x="7291388" y="3022600"/>
          <p14:tracePt t="24547" x="7199313" y="2990850"/>
          <p14:tracePt t="24564" x="7004050" y="2932113"/>
          <p14:tracePt t="24580" x="6880225" y="2922588"/>
          <p14:tracePt t="24597" x="6648450" y="2890838"/>
          <p14:tracePt t="24614" x="6524625" y="2881313"/>
          <p14:tracePt t="24632" x="6319838" y="2873375"/>
          <p14:tracePt t="24647" x="6224588" y="2873375"/>
          <p14:tracePt t="24665" x="6064250" y="2873375"/>
          <p14:tracePt t="24682" x="5991225" y="2873375"/>
          <p14:tracePt t="24697" x="5918200" y="2886075"/>
          <p14:tracePt t="24714" x="5827713" y="2895600"/>
          <p14:tracePt t="24731" x="5776913" y="2900363"/>
          <p14:tracePt t="24734" x="5754688" y="2909888"/>
          <p14:tracePt t="24747" x="5735638" y="2913063"/>
          <p14:tracePt t="24764" x="5722938" y="2922588"/>
          <p14:tracePt t="24781" x="5691188" y="2936875"/>
          <p14:tracePt t="24797" x="5662613" y="2949575"/>
          <p14:tracePt t="24799" x="5640388" y="2963863"/>
          <p14:tracePt t="24814" x="5613400" y="2986088"/>
          <p14:tracePt t="24830" x="5557838" y="3014663"/>
          <p14:tracePt t="24847" x="5484813" y="3051175"/>
          <p14:tracePt t="24864" x="5453063" y="3078163"/>
          <p14:tracePt t="24867" x="5421313" y="3100388"/>
          <p14:tracePt t="24881" x="5399088" y="3124200"/>
          <p14:tracePt t="24897" x="5380038" y="3141663"/>
          <p14:tracePt t="24914" x="5340350" y="3182938"/>
          <p14:tracePt t="24931" x="5321300" y="3214688"/>
          <p14:tracePt t="24934" x="5316538" y="3228975"/>
          <p14:tracePt t="24948" x="5299075" y="3265488"/>
          <p14:tracePt t="24964" x="5294313" y="3287713"/>
          <p14:tracePt t="24981" x="5280025" y="3351213"/>
          <p14:tracePt t="24997" x="5280025" y="3378200"/>
          <p14:tracePt t="25014" x="5280025" y="3446463"/>
          <p14:tracePt t="25030" x="5289550" y="3482975"/>
          <p14:tracePt t="25047" x="5311775" y="3552825"/>
          <p14:tracePt t="25064" x="5330825" y="3597275"/>
          <p14:tracePt t="25080" x="5357813" y="3648075"/>
          <p14:tracePt t="25097" x="5380038" y="3675063"/>
          <p14:tracePt t="25114" x="5426075" y="3721100"/>
          <p14:tracePt t="25131" x="5457825" y="3743325"/>
          <p14:tracePt t="25148" x="5554663" y="3784600"/>
          <p14:tracePt t="25164" x="5640388" y="3806825"/>
          <p14:tracePt t="25180" x="5727700" y="3816350"/>
          <p14:tracePt t="25197" x="6022975" y="3825875"/>
          <p14:tracePt t="25214" x="6197600" y="3825875"/>
          <p14:tracePt t="25231" x="6648450" y="3825875"/>
          <p14:tracePt t="25247" x="6872288" y="3825875"/>
          <p14:tracePt t="25264" x="7269163" y="3825875"/>
          <p14:tracePt t="25280" x="7391400" y="3821113"/>
          <p14:tracePt t="25297" x="7578725" y="3770313"/>
          <p14:tracePt t="25313" x="7632700" y="3743325"/>
          <p14:tracePt t="25330" x="7715250" y="3643313"/>
          <p14:tracePt t="25347" x="7751763" y="3579813"/>
          <p14:tracePt t="25363" x="7778750" y="3451225"/>
          <p14:tracePt t="25381" x="7778750" y="3387725"/>
          <p14:tracePt t="25397" x="7773988" y="3324225"/>
          <p14:tracePt t="25416" x="7769225" y="3309938"/>
          <p14:tracePt t="25418" x="7769225" y="3305175"/>
          <p14:tracePt t="25431" x="7766050" y="3302000"/>
          <p14:tracePt t="25448" x="7751763" y="3287713"/>
          <p14:tracePt t="25463" x="7700963" y="3260725"/>
          <p14:tracePt t="25482" x="7651750" y="3241675"/>
          <p14:tracePt t="25497" x="7554913" y="3219450"/>
          <p14:tracePt t="25516" x="7505700" y="3200400"/>
          <p14:tracePt t="25530" x="7464425" y="3192463"/>
          <p14:tracePt t="25548" x="7454900" y="3187700"/>
          <p14:tracePt t="25565" x="7432675" y="3187700"/>
          <p14:tracePt t="25581" x="7418388" y="3187700"/>
          <p14:tracePt t="25598" x="7386638" y="3187700"/>
          <p14:tracePt t="25613" x="7369175" y="3187700"/>
          <p14:tracePt t="25614" x="0" y="0"/>
        </p14:tracePtLst>
        <p14:tracePtLst>
          <p14:tracePt t="26645" x="5503863" y="3424238"/>
          <p14:tracePt t="26714" x="5503863" y="3419475"/>
          <p14:tracePt t="26724" x="5503863" y="3411538"/>
          <p14:tracePt t="26736" x="5503863" y="3397250"/>
          <p14:tracePt t="26763" x="5508625" y="3365500"/>
          <p14:tracePt t="26797" x="5518150" y="3333750"/>
          <p14:tracePt t="26830" x="5535613" y="3297238"/>
          <p14:tracePt t="26847" x="5545138" y="3265488"/>
          <p14:tracePt t="26864" x="5554663" y="3241675"/>
          <p14:tracePt t="26881" x="5572125" y="3209925"/>
          <p14:tracePt t="26897" x="5586413" y="3187700"/>
          <p14:tracePt t="26915" x="5608638" y="3151188"/>
          <p14:tracePt t="26931" x="5622925" y="3127375"/>
          <p14:tracePt t="26948" x="5645150" y="3095625"/>
          <p14:tracePt t="26964" x="5659438" y="3073400"/>
          <p14:tracePt t="26981" x="5691188" y="3032125"/>
          <p14:tracePt t="26997" x="5708650" y="3017838"/>
          <p14:tracePt t="27015" x="5722938" y="2990850"/>
          <p14:tracePt t="27030" x="5759450" y="2954338"/>
          <p14:tracePt t="27046" x="5776913" y="2936875"/>
          <p14:tracePt t="27063" x="5818188" y="2913063"/>
          <p14:tracePt t="27080" x="5840413" y="2900363"/>
          <p14:tracePt t="27084" x="5859463" y="2881313"/>
          <p14:tracePt t="27098" x="5881688" y="2873375"/>
          <p14:tracePt t="27114" x="5910263" y="2859088"/>
          <p14:tracePt t="27132" x="5959475" y="2844800"/>
          <p14:tracePt t="27147" x="5995988" y="2840038"/>
          <p14:tracePt t="27165" x="6051550" y="2832100"/>
          <p14:tracePt t="27180" x="6091238" y="2822575"/>
          <p14:tracePt t="27198" x="6156325" y="2822575"/>
          <p14:tracePt t="27214" x="6183313" y="2822575"/>
          <p14:tracePt t="27231" x="6256338" y="2822575"/>
          <p14:tracePt t="27247" x="6305550" y="2822575"/>
          <p14:tracePt t="27264" x="6407150" y="2827338"/>
          <p14:tracePt t="27280" x="6470650" y="2836863"/>
          <p14:tracePt t="27297" x="6616700" y="2854325"/>
          <p14:tracePt t="27314" x="6694488" y="2873375"/>
          <p14:tracePt t="27331" x="6821488" y="2900363"/>
          <p14:tracePt t="27347" x="6884988" y="2909888"/>
          <p14:tracePt t="27364" x="6999288" y="2936875"/>
          <p14:tracePt t="27380" x="7072313" y="2954338"/>
          <p14:tracePt t="27397" x="7159625" y="2978150"/>
          <p14:tracePt t="27400" x="7227888" y="2995613"/>
          <p14:tracePt t="27414" x="7300913" y="3014663"/>
          <p14:tracePt t="27430" x="7364413" y="3032125"/>
          <p14:tracePt t="27447" x="7450138" y="3073400"/>
          <p14:tracePt t="27463" x="7478713" y="3095625"/>
          <p14:tracePt t="27480" x="7523163" y="3132138"/>
          <p14:tracePt t="27496" x="7542213" y="3151188"/>
          <p14:tracePt t="27513" x="7588250" y="3205163"/>
          <p14:tracePt t="27530" x="7610475" y="3236913"/>
          <p14:tracePt t="27546" x="7637463" y="3278188"/>
          <p14:tracePt t="27563" x="7651750" y="3292475"/>
          <p14:tracePt t="27579" x="7669213" y="3319463"/>
          <p14:tracePt t="27596" x="7678738" y="3328988"/>
          <p14:tracePt t="27614" x="7693025" y="3370263"/>
          <p14:tracePt t="27631" x="7693025" y="3387725"/>
          <p14:tracePt t="27647" x="7697788" y="3429000"/>
          <p14:tracePt t="27664" x="7697788" y="3446463"/>
          <p14:tracePt t="27681" x="7693025" y="3497263"/>
          <p14:tracePt t="27697" x="7688263" y="3524250"/>
          <p14:tracePt t="27714" x="7661275" y="3565525"/>
          <p14:tracePt t="27730" x="7646988" y="3584575"/>
          <p14:tracePt t="27748" x="7620000" y="3625850"/>
          <p14:tracePt t="27764" x="7588250" y="3665538"/>
          <p14:tracePt t="27782" x="7532688" y="3711575"/>
          <p14:tracePt t="27797" x="7491413" y="3748088"/>
          <p14:tracePt t="27814" x="7381875" y="3811588"/>
          <p14:tracePt t="27830" x="7304088" y="3848100"/>
          <p14:tracePt t="27848" x="7162800" y="3916363"/>
          <p14:tracePt t="27864" x="7086600" y="3925888"/>
          <p14:tracePt t="27881" x="7045325" y="3940175"/>
          <p14:tracePt t="27897" x="6916738" y="3967163"/>
          <p14:tracePt t="27914" x="6867525" y="3976688"/>
          <p14:tracePt t="27930" x="6767513" y="3976688"/>
          <p14:tracePt t="27948" x="6721475" y="3976688"/>
          <p14:tracePt t="27964" x="6621463" y="3976688"/>
          <p14:tracePt t="27981" x="6570663" y="3976688"/>
          <p14:tracePt t="27997" x="6483350" y="3976688"/>
          <p14:tracePt t="28014" x="6434138" y="3971925"/>
          <p14:tracePt t="28030" x="6342063" y="3957638"/>
          <p14:tracePt t="28047" x="6292850" y="3948113"/>
          <p14:tracePt t="28064" x="6188075" y="3921125"/>
          <p14:tracePt t="28080" x="6132513" y="3894138"/>
          <p14:tracePt t="28097" x="6059488" y="3862388"/>
          <p14:tracePt t="28114" x="6032500" y="3857625"/>
          <p14:tracePt t="28131" x="5983288" y="3821113"/>
          <p14:tracePt t="28147" x="5949950" y="3798888"/>
          <p14:tracePt t="28164" x="5900738" y="3762375"/>
          <p14:tracePt t="28181" x="5881688" y="3738563"/>
          <p14:tracePt t="28197" x="5827713" y="3694113"/>
          <p14:tracePt t="28213" x="5803900" y="3660775"/>
          <p14:tracePt t="28230" x="5768975" y="3602038"/>
          <p14:tracePt t="28248" x="5740400" y="3570288"/>
          <p14:tracePt t="28269" x="5713413" y="3519488"/>
          <p14:tracePt t="28288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标题 1"/>
          <p:cNvSpPr>
            <a:spLocks noGrp="1"/>
          </p:cNvSpPr>
          <p:nvPr>
            <p:ph type="title"/>
          </p:nvPr>
        </p:nvSpPr>
        <p:spPr>
          <a:xfrm>
            <a:off x="628650" y="1131888"/>
            <a:ext cx="7886700" cy="533400"/>
          </a:xfrm>
        </p:spPr>
        <p:txBody>
          <a:bodyPr/>
          <a:lstStyle/>
          <a:p>
            <a:pPr algn="ctr" eaLnBrk="1" hangingPunct="1"/>
            <a:r>
              <a:rPr lang="en-US" altLang="zh-CN" sz="2400" b="1" dirty="0" smtClean="0"/>
              <a:t>Four Basic Properties of Lattices</a:t>
            </a:r>
            <a:endParaRPr lang="zh-CN" altLang="en-US" sz="2400" b="1" dirty="0" smtClean="0"/>
          </a:p>
        </p:txBody>
      </p:sp>
      <p:sp>
        <p:nvSpPr>
          <p:cNvPr id="78851" name="内容占位符 2"/>
          <p:cNvSpPr>
            <a:spLocks noGrp="1"/>
          </p:cNvSpPr>
          <p:nvPr>
            <p:ph idx="1"/>
          </p:nvPr>
        </p:nvSpPr>
        <p:spPr>
          <a:xfrm>
            <a:off x="134938" y="1981200"/>
            <a:ext cx="8380412" cy="3262313"/>
          </a:xfrm>
        </p:spPr>
        <p:txBody>
          <a:bodyPr/>
          <a:lstStyle/>
          <a:p>
            <a:pPr eaLnBrk="1" hangingPunct="1"/>
            <a:r>
              <a:rPr lang="en-US" altLang="zh-CN" sz="2400" dirty="0" smtClean="0"/>
              <a:t>Propositions For any lattice L, the algebra &lt;L, 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, 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&gt; satisfies:</a:t>
            </a:r>
          </a:p>
          <a:p>
            <a:pPr eaLnBrk="1" hangingPunct="1"/>
            <a:r>
              <a:rPr lang="en-US" altLang="zh-CN" sz="2400" dirty="0" smtClean="0"/>
              <a:t>(1) x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x=x;  x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x=x  (</a:t>
            </a:r>
            <a:r>
              <a:rPr lang="en-US" altLang="zh-CN" sz="2400" dirty="0" err="1" smtClean="0"/>
              <a:t>Idempotence</a:t>
            </a:r>
            <a:r>
              <a:rPr lang="en-US" altLang="zh-CN" sz="2400" dirty="0" smtClean="0"/>
              <a:t> </a:t>
            </a:r>
            <a:r>
              <a:rPr lang="zh-CN" altLang="en-US" sz="2400" dirty="0" smtClean="0">
                <a:solidFill>
                  <a:srgbClr val="0066FF"/>
                </a:solidFill>
              </a:rPr>
              <a:t>幂等律</a:t>
            </a:r>
            <a:r>
              <a:rPr lang="en-US" altLang="zh-CN" sz="2400" dirty="0" smtClean="0"/>
              <a:t>)</a:t>
            </a:r>
          </a:p>
          <a:p>
            <a:pPr eaLnBrk="1" hangingPunct="1"/>
            <a:r>
              <a:rPr lang="en-US" altLang="zh-CN" sz="2400" dirty="0" smtClean="0"/>
              <a:t>(2) x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y=y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x; x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y=y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x ( Commutative </a:t>
            </a:r>
            <a:r>
              <a:rPr lang="zh-CN" altLang="en-US" sz="2400" dirty="0" smtClean="0">
                <a:solidFill>
                  <a:srgbClr val="0066FF"/>
                </a:solidFill>
              </a:rPr>
              <a:t>交换律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)</a:t>
            </a:r>
          </a:p>
          <a:p>
            <a:pPr eaLnBrk="1" hangingPunct="1"/>
            <a:r>
              <a:rPr lang="en-US" altLang="zh-CN" sz="2400" dirty="0" smtClean="0"/>
              <a:t>(3) (x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y)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z = x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(y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z); (x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y)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z = x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(y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z);  (Associative law </a:t>
            </a:r>
            <a:r>
              <a:rPr lang="zh-CN" altLang="en-US" sz="2400" dirty="0" smtClean="0">
                <a:solidFill>
                  <a:srgbClr val="0066FF"/>
                </a:solidFill>
              </a:rPr>
              <a:t>结合律</a:t>
            </a:r>
            <a:r>
              <a:rPr lang="zh-CN" altLang="en-US" sz="2400" dirty="0" smtClean="0"/>
              <a:t>)</a:t>
            </a:r>
            <a:endParaRPr lang="en-US" altLang="zh-CN" sz="2400" dirty="0" smtClean="0"/>
          </a:p>
          <a:p>
            <a:pPr eaLnBrk="1" hangingPunct="1"/>
            <a:r>
              <a:rPr lang="en-US" altLang="zh-CN" sz="2400" dirty="0" smtClean="0"/>
              <a:t>(4) x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(x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y ) = x = x</a:t>
            </a:r>
            <a:r>
              <a:rPr lang="zh-CN" altLang="zh-CN" sz="2400" dirty="0" smtClean="0"/>
              <a:t>∨</a:t>
            </a:r>
            <a:r>
              <a:rPr lang="en-US" altLang="zh-CN" sz="2400" dirty="0" smtClean="0"/>
              <a:t>(x</a:t>
            </a:r>
            <a:r>
              <a:rPr lang="zh-CN" altLang="zh-CN" sz="2400" dirty="0" smtClean="0"/>
              <a:t>∧</a:t>
            </a:r>
            <a:r>
              <a:rPr lang="en-US" altLang="zh-CN" sz="2400" dirty="0" smtClean="0"/>
              <a:t>y )  (</a:t>
            </a:r>
            <a:r>
              <a:rPr lang="zh-CN" altLang="en-US" sz="2400" dirty="0" smtClean="0">
                <a:solidFill>
                  <a:srgbClr val="0066FF"/>
                </a:solidFill>
              </a:rPr>
              <a:t>吸收律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absorption law)</a:t>
            </a:r>
          </a:p>
          <a:p>
            <a:pPr eaLnBrk="1" hangingPunct="1"/>
            <a:endParaRPr lang="en-US" altLang="zh-CN" sz="2400" dirty="0" smtClean="0"/>
          </a:p>
          <a:p>
            <a:pPr eaLnBrk="1" hangingPunct="1"/>
            <a:r>
              <a:rPr lang="en-US" altLang="zh-CN" sz="2400" dirty="0" smtClean="0"/>
              <a:t>Prove that these equations hold in any lattice. (</a:t>
            </a:r>
            <a:r>
              <a:rPr lang="zh-CN" altLang="en-US" sz="2400" dirty="0"/>
              <a:t>在充分理解最大下界和最小上界的基础上，利用偏序的三条基本性质来证明）</a:t>
            </a:r>
            <a:endParaRPr lang="en-US" altLang="zh-CN" sz="2400" dirty="0"/>
          </a:p>
          <a:p>
            <a:pPr eaLnBrk="1" hangingPunct="1"/>
            <a:endParaRPr lang="en-US" altLang="zh-CN" sz="2400" dirty="0" smtClean="0"/>
          </a:p>
          <a:p>
            <a:pPr eaLnBrk="1" hangingPunct="1"/>
            <a:endParaRPr lang="zh-CN" altLang="en-US" sz="2400" dirty="0" smtClean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301"/>
    </mc:Choice>
    <mc:Fallback xmlns="">
      <p:transition spd="slow" advTm="57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52" x="6480175" y="2133600"/>
          <p14:tracePt t="5543" x="6475413" y="2133600"/>
          <p14:tracePt t="5557" x="6475413" y="2138363"/>
          <p14:tracePt t="5570" x="6470650" y="2143125"/>
          <p14:tracePt t="5587" x="6470650" y="2165350"/>
          <p14:tracePt t="5620" x="6456363" y="2233613"/>
          <p14:tracePt t="5653" x="6451600" y="2316163"/>
          <p14:tracePt t="5688" x="6451600" y="2366963"/>
          <p14:tracePt t="5704" x="6451600" y="2384425"/>
          <p14:tracePt t="5722" x="6451600" y="2398713"/>
          <p14:tracePt t="5737" x="6451600" y="2403475"/>
          <p14:tracePt t="5757" x="6451600" y="2408238"/>
          <p14:tracePt t="5790" x="6451600" y="2411413"/>
          <p14:tracePt t="5813" x="6451600" y="2416175"/>
          <p14:tracePt t="5835" x="6451600" y="2420938"/>
          <p14:tracePt t="5857" x="6456363" y="2420938"/>
          <p14:tracePt t="5947" x="6461125" y="2420938"/>
          <p14:tracePt t="5958" x="6465888" y="2420938"/>
          <p14:tracePt t="5971" x="6480175" y="2420938"/>
          <p14:tracePt t="5989" x="6483350" y="2420938"/>
          <p14:tracePt t="6004" x="6492875" y="2420938"/>
          <p14:tracePt t="6021" x="6497638" y="2420938"/>
          <p14:tracePt t="6024" x="6511925" y="2420938"/>
          <p14:tracePt t="6037" x="6519863" y="2420938"/>
          <p14:tracePt t="6059" x="6534150" y="2416175"/>
          <p14:tracePt t="6071" x="6548438" y="2408238"/>
          <p14:tracePt t="6093" x="6561138" y="2403475"/>
          <p14:tracePt t="6105" x="6570663" y="2393950"/>
          <p14:tracePt t="6120" x="6580188" y="2389188"/>
          <p14:tracePt t="6137" x="6602413" y="2366963"/>
          <p14:tracePt t="6154" x="6616700" y="2352675"/>
          <p14:tracePt t="6171" x="6648450" y="2311400"/>
          <p14:tracePt t="6187" x="6661150" y="2298700"/>
          <p14:tracePt t="6206" x="6684963" y="2257425"/>
          <p14:tracePt t="6221" x="6689725" y="2247900"/>
          <p14:tracePt t="6237" x="6702425" y="2225675"/>
          <p14:tracePt t="6255" x="6716713" y="2193925"/>
          <p14:tracePt t="6271" x="6716713" y="2189163"/>
          <p14:tracePt t="6275" x="6716713" y="2174875"/>
          <p14:tracePt t="6287" x="6721475" y="2170113"/>
          <p14:tracePt t="6306" x="6721475" y="2165350"/>
          <p14:tracePt t="6308" x="6721475" y="2160588"/>
          <p14:tracePt t="6329" x="6721475" y="2157413"/>
          <p14:tracePt t="6341" x="6721475" y="2143125"/>
          <p14:tracePt t="6353" x="6721475" y="2138363"/>
          <p14:tracePt t="6370" x="6721475" y="2133600"/>
          <p14:tracePt t="6386" x="6721475" y="2120900"/>
          <p14:tracePt t="6403" x="6716713" y="2106613"/>
          <p14:tracePt t="6420" x="6707188" y="2084388"/>
          <p14:tracePt t="6437" x="6702425" y="2070100"/>
          <p14:tracePt t="6453" x="6694488" y="2060575"/>
          <p14:tracePt t="6473" x="6684963" y="2055813"/>
          <p14:tracePt t="6474" x="6680200" y="2043113"/>
          <p14:tracePt t="6488" x="6675438" y="2038350"/>
          <p14:tracePt t="6504" x="6670675" y="2033588"/>
          <p14:tracePt t="6521" x="6665913" y="2024063"/>
          <p14:tracePt t="6538" x="6661150" y="2016125"/>
          <p14:tracePt t="6554" x="6648450" y="2011363"/>
          <p14:tracePt t="6588" x="6638925" y="2006600"/>
          <p14:tracePt t="6621" x="6634163" y="2006600"/>
          <p14:tracePt t="6656" x="6629400" y="2006600"/>
          <p14:tracePt t="6712" x="6626225" y="2006600"/>
          <p14:tracePt t="6737" x="6621463" y="2006600"/>
          <p14:tracePt t="6747" x="6611938" y="2006600"/>
          <p14:tracePt t="6757" x="6607175" y="2006600"/>
          <p14:tracePt t="6771" x="6602413" y="2006600"/>
          <p14:tracePt t="6787" x="6592888" y="2006600"/>
          <p14:tracePt t="6805" x="6580188" y="2011363"/>
          <p14:tracePt t="6820" x="6570663" y="2011363"/>
          <p14:tracePt t="6837" x="6561138" y="2024063"/>
          <p14:tracePt t="6854" x="6548438" y="2028825"/>
          <p14:tracePt t="6871" x="6538913" y="2033588"/>
          <p14:tracePt t="6887" x="6538913" y="2038350"/>
          <p14:tracePt t="6904" x="6534150" y="2038350"/>
          <p14:tracePt t="6920" x="6529388" y="2043113"/>
          <p14:tracePt t="6937" x="6524625" y="2052638"/>
          <p14:tracePt t="6971" x="6516688" y="2055813"/>
          <p14:tracePt t="6992" x="6511925" y="2060575"/>
          <p14:tracePt t="7003" x="6507163" y="2070100"/>
          <p14:tracePt t="7014" x="6502400" y="2084388"/>
          <p14:tracePt t="7025" x="6492875" y="2101850"/>
          <p14:tracePt t="7039" x="6488113" y="2116138"/>
          <p14:tracePt t="7054" x="6488113" y="2128838"/>
          <p14:tracePt t="7071" x="6480175" y="2147888"/>
          <p14:tracePt t="7074" x="6480175" y="2160588"/>
          <p14:tracePt t="7087" x="6480175" y="2179638"/>
          <p14:tracePt t="7104" x="6475413" y="2197100"/>
          <p14:tracePt t="7120" x="6465888" y="2238375"/>
          <p14:tracePt t="7137" x="6465888" y="2266950"/>
          <p14:tracePt t="7154" x="6465888" y="2298700"/>
          <p14:tracePt t="7171" x="6465888" y="2316163"/>
          <p14:tracePt t="7173" x="6465888" y="2343150"/>
          <p14:tracePt t="7187" x="6465888" y="2362200"/>
          <p14:tracePt t="7203" x="6470650" y="2389188"/>
          <p14:tracePt t="7221" x="6475413" y="2430463"/>
          <p14:tracePt t="7238" x="6492875" y="2462213"/>
          <p14:tracePt t="7240" x="6497638" y="2471738"/>
          <p14:tracePt t="7254" x="6502400" y="2493963"/>
          <p14:tracePt t="7270" x="6511925" y="2503488"/>
          <p14:tracePt t="7287" x="6529388" y="2520950"/>
          <p14:tracePt t="7321" x="6534150" y="2530475"/>
          <p14:tracePt t="7533" x="6534150" y="2525713"/>
          <p14:tracePt t="7533" x="0" y="0"/>
        </p14:tracePtLst>
        <p14:tracePtLst>
          <p14:tracePt t="8344" x="6945313" y="1974850"/>
          <p14:tracePt t="8366" x="6940550" y="1974850"/>
          <p14:tracePt t="8385" x="6931025" y="1974850"/>
          <p14:tracePt t="8398" x="6926263" y="1982788"/>
          <p14:tracePt t="8420" x="6916738" y="2001838"/>
          <p14:tracePt t="8420" x="0" y="0"/>
        </p14:tracePtLst>
        <p14:tracePtLst>
          <p14:tracePt t="8455" x="6904038" y="2038350"/>
          <p14:tracePt t="8471" x="6899275" y="2060575"/>
          <p14:tracePt t="8488" x="6889750" y="2089150"/>
          <p14:tracePt t="8504" x="6889750" y="2160588"/>
          <p14:tracePt t="8522" x="6894513" y="2230438"/>
          <p14:tracePt t="8537" x="6904038" y="2266950"/>
          <p14:tracePt t="8554" x="6908800" y="2289175"/>
          <p14:tracePt t="8570" x="6921500" y="2335213"/>
          <p14:tracePt t="8587" x="6926263" y="2347913"/>
          <p14:tracePt t="8589" x="6940550" y="2362200"/>
          <p14:tracePt t="8604" x="6940550" y="2366963"/>
          <p14:tracePt t="8620" x="6945313" y="2371725"/>
          <p14:tracePt t="8637" x="6953250" y="2384425"/>
          <p14:tracePt t="8654" x="6958013" y="2389188"/>
          <p14:tracePt t="8671" x="6962775" y="2398713"/>
          <p14:tracePt t="8759" x="6967538" y="2398713"/>
          <p14:tracePt t="8770" x="6981825" y="2398713"/>
          <p14:tracePt t="8784" x="6989763" y="2384425"/>
          <p14:tracePt t="8795" x="7021513" y="2371725"/>
          <p14:tracePt t="8805" x="7040563" y="2347913"/>
          <p14:tracePt t="8820" x="7062788" y="2325688"/>
          <p14:tracePt t="8838" x="7077075" y="2298700"/>
          <p14:tracePt t="8854" x="7108825" y="2238375"/>
          <p14:tracePt t="8871" x="7123113" y="2189163"/>
          <p14:tracePt t="8887" x="7123113" y="2160588"/>
          <p14:tracePt t="8903" x="7123113" y="2133600"/>
          <p14:tracePt t="8921" x="7123113" y="2079625"/>
          <p14:tracePt t="8938" x="7118350" y="2033588"/>
          <p14:tracePt t="8954" x="7113588" y="2011363"/>
          <p14:tracePt t="8971" x="7113588" y="2001838"/>
          <p14:tracePt t="8988" x="7108825" y="1974850"/>
          <p14:tracePt t="9004" x="7108825" y="1970088"/>
          <p14:tracePt t="9021" x="7099300" y="1960563"/>
          <p14:tracePt t="9038" x="7094538" y="1946275"/>
          <p14:tracePt t="9054" x="7089775" y="1933575"/>
          <p14:tracePt t="9070" x="7086600" y="1919288"/>
          <p14:tracePt t="9087" x="7077075" y="1897063"/>
          <p14:tracePt t="9104" x="7072313" y="1892300"/>
          <p14:tracePt t="9120" x="7067550" y="1878013"/>
          <p14:tracePt t="9174" x="0" y="0"/>
        </p14:tracePtLst>
        <p14:tracePtLst>
          <p14:tracePt t="11406" x="4856163" y="2803525"/>
          <p14:tracePt t="11428" x="4865688" y="2803525"/>
          <p14:tracePt t="11445" x="4875213" y="2803525"/>
          <p14:tracePt t="11453" x="4878388" y="2803525"/>
          <p14:tracePt t="11487" x="4906963" y="2808288"/>
          <p14:tracePt t="11520" x="4933950" y="2808288"/>
          <p14:tracePt t="11554" x="4983163" y="2813050"/>
          <p14:tracePt t="11572" x="5084763" y="2840038"/>
          <p14:tracePt t="11587" x="5160963" y="2859088"/>
          <p14:tracePt t="11605" x="5372100" y="2909888"/>
          <p14:tracePt t="11620" x="5472113" y="2927350"/>
          <p14:tracePt t="11638" x="5667375" y="3000375"/>
          <p14:tracePt t="11653" x="5722938" y="3014663"/>
          <p14:tracePt t="11670" x="5786438" y="3041650"/>
          <p14:tracePt t="11687" x="5864225" y="3100388"/>
          <p14:tracePt t="11703" x="5895975" y="3136900"/>
          <p14:tracePt t="11706" x="5942013" y="3178175"/>
          <p14:tracePt t="11720" x="5978525" y="3224213"/>
          <p14:tracePt t="11737" x="6022975" y="3278188"/>
          <p14:tracePt t="11754" x="6096000" y="3387725"/>
          <p14:tracePt t="11771" x="6132513" y="3465513"/>
          <p14:tracePt t="11787" x="6164263" y="3616325"/>
          <p14:tracePt t="11804" x="6183313" y="3716338"/>
          <p14:tracePt t="11807" x="6192838" y="3811588"/>
          <p14:tracePt t="11823" x="6210300" y="3889375"/>
          <p14:tracePt t="11837" x="6210300" y="3976688"/>
          <p14:tracePt t="11854" x="6210300" y="4130675"/>
          <p14:tracePt t="11871" x="6205538" y="4217988"/>
          <p14:tracePt t="11887" x="6178550" y="4381500"/>
          <p14:tracePt t="11904" x="6156325" y="4491038"/>
          <p14:tracePt t="11921" x="6105525" y="4700588"/>
          <p14:tracePt t="11937" x="6078538" y="4824413"/>
          <p14:tracePt t="11953" x="5986463" y="5016500"/>
          <p14:tracePt t="11970" x="5927725" y="5106988"/>
          <p14:tracePt t="11988" x="5868988" y="5184775"/>
          <p14:tracePt t="12004" x="5764213" y="5307013"/>
          <p14:tracePt t="12022" x="5659438" y="5408613"/>
          <p14:tracePt t="12037" x="5594350" y="5467350"/>
          <p14:tracePt t="12055" x="5513388" y="5526088"/>
          <p14:tracePt t="12071" x="5362575" y="5586413"/>
          <p14:tracePt t="12087" x="5253038" y="5594350"/>
          <p14:tracePt t="12103" x="5029200" y="5613400"/>
          <p14:tracePt t="12120" x="4911725" y="5608638"/>
          <p14:tracePt t="12137" x="4641850" y="5554663"/>
          <p14:tracePt t="12153" x="4486275" y="5494338"/>
          <p14:tracePt t="12170" x="4268788" y="5389563"/>
          <p14:tracePt t="12187" x="4191000" y="5330825"/>
          <p14:tracePt t="12204" x="4076700" y="5216525"/>
          <p14:tracePt t="12221" x="4035425" y="5153025"/>
          <p14:tracePt t="12238" x="3971925" y="4997450"/>
          <p14:tracePt t="12254" x="3940175" y="4887913"/>
          <p14:tracePt t="12270" x="3889375" y="4700588"/>
          <p14:tracePt t="12286" x="3889375" y="4600575"/>
          <p14:tracePt t="12303" x="3889375" y="4432300"/>
          <p14:tracePt t="12320" x="3889375" y="4359275"/>
          <p14:tracePt t="12336" x="3889375" y="4213225"/>
          <p14:tracePt t="12354" x="3894138" y="4125913"/>
          <p14:tracePt t="12371" x="3935413" y="3976688"/>
          <p14:tracePt t="12387" x="3971925" y="3884613"/>
          <p14:tracePt t="12408" x="4049713" y="3721100"/>
          <p14:tracePt t="12426" x="4171950" y="3538538"/>
          <p14:tracePt t="12441" x="4217988" y="3482975"/>
          <p14:tracePt t="12454" x="4276725" y="3414713"/>
          <p14:tracePt t="12471" x="4410075" y="3309938"/>
          <p14:tracePt t="12487" x="4491038" y="3260725"/>
          <p14:tracePt t="12504" x="4591050" y="3219450"/>
          <p14:tracePt t="12505" x="4678363" y="3178175"/>
          <p14:tracePt t="12520" x="4824413" y="3124200"/>
          <p14:tracePt t="12536" x="5024438" y="3073400"/>
          <p14:tracePt t="12554" x="5421313" y="3017838"/>
          <p14:tracePt t="12571" x="5695950" y="3017838"/>
          <p14:tracePt t="12574" x="5891213" y="3017838"/>
          <p14:tracePt t="12587" x="6115050" y="3017838"/>
          <p14:tracePt t="12603" x="6315075" y="3017838"/>
          <p14:tracePt t="12622" x="6511925" y="3017838"/>
          <p14:tracePt t="12637" x="6538913" y="3017838"/>
          <p14:tracePt t="12654" x="6543675" y="3017838"/>
          <p14:tracePt t="12709" x="6548438" y="3017838"/>
          <p14:tracePt t="12742" x="0" y="0"/>
        </p14:tracePtLst>
        <p14:tracePtLst>
          <p14:tracePt t="13710" x="5891213" y="2644775"/>
          <p14:tracePt t="13765" x="5895975" y="2644775"/>
          <p14:tracePt t="13779" x="5900738" y="2644775"/>
          <p14:tracePt t="13789" x="5905500" y="2649538"/>
          <p14:tracePt t="13803" x="5913438" y="2659063"/>
          <p14:tracePt t="13837" x="5942013" y="2695575"/>
          <p14:tracePt t="13870" x="5969000" y="2744788"/>
          <p14:tracePt t="13904" x="5991225" y="2832100"/>
          <p14:tracePt t="13921" x="6005513" y="2859088"/>
          <p14:tracePt t="13937" x="6015038" y="2927350"/>
          <p14:tracePt t="13953" x="6018213" y="2954338"/>
          <p14:tracePt t="13958" x="6018213" y="2995613"/>
          <p14:tracePt t="13970" x="6018213" y="3022600"/>
          <p14:tracePt t="13988" x="6018213" y="3059113"/>
          <p14:tracePt t="14004" x="6010275" y="3124200"/>
          <p14:tracePt t="14020" x="5995988" y="3155950"/>
          <p14:tracePt t="14037" x="5969000" y="3205163"/>
          <p14:tracePt t="14053" x="5946775" y="3224213"/>
          <p14:tracePt t="14070" x="5873750" y="3273425"/>
          <p14:tracePt t="14086" x="5832475" y="3282950"/>
          <p14:tracePt t="14103" x="5740400" y="3309938"/>
          <p14:tracePt t="14121" x="5699125" y="3309938"/>
          <p14:tracePt t="14138" x="5645150" y="3297238"/>
          <p14:tracePt t="14154" x="5626100" y="3292475"/>
          <p14:tracePt t="14170" x="5567363" y="3265488"/>
          <p14:tracePt t="14187" x="5535613" y="3246438"/>
          <p14:tracePt t="14203" x="5476875" y="3224213"/>
          <p14:tracePt t="14220" x="5448300" y="3209925"/>
          <p14:tracePt t="14238" x="5375275" y="3178175"/>
          <p14:tracePt t="14253" x="5348288" y="3163888"/>
          <p14:tracePt t="14271" x="5316538" y="3151188"/>
          <p14:tracePt t="14272" x="5284788" y="3132138"/>
          <p14:tracePt t="14287" x="5257800" y="3119438"/>
          <p14:tracePt t="14304" x="5226050" y="3105150"/>
          <p14:tracePt t="14306" x="5197475" y="3087688"/>
          <p14:tracePt t="14320" x="5175250" y="3073400"/>
          <p14:tracePt t="14338" x="5157788" y="3063875"/>
          <p14:tracePt t="14354" x="5153025" y="3051175"/>
          <p14:tracePt t="14371" x="5148263" y="3046413"/>
          <p14:tracePt t="14373" x="5143500" y="3036888"/>
          <p14:tracePt t="14387" x="5143500" y="3032125"/>
          <p14:tracePt t="14404" x="5133975" y="3017838"/>
          <p14:tracePt t="14420" x="5133975" y="2995613"/>
          <p14:tracePt t="14438" x="5129213" y="2982913"/>
          <p14:tracePt t="14441" x="5129213" y="2963863"/>
          <p14:tracePt t="14454" x="5129213" y="2949575"/>
          <p14:tracePt t="14471" x="5129213" y="2941638"/>
          <p14:tracePt t="14488" x="5129213" y="2922588"/>
          <p14:tracePt t="14504" x="5129213" y="2917825"/>
          <p14:tracePt t="14520" x="5129213" y="2881313"/>
          <p14:tracePt t="14536" x="5129213" y="2868613"/>
          <p14:tracePt t="14537" x="0" y="0"/>
        </p14:tracePtLst>
        <p14:tracePtLst>
          <p14:tracePt t="15167" x="6638925" y="3278188"/>
          <p14:tracePt t="15180" x="6638925" y="3287713"/>
          <p14:tracePt t="15194" x="6616700" y="3309938"/>
          <p14:tracePt t="15220" x="6575425" y="3346450"/>
          <p14:tracePt t="15238" x="6519863" y="3375025"/>
          <p14:tracePt t="15241" x="6475413" y="3397250"/>
          <p14:tracePt t="15269" x="6324600" y="3446463"/>
          <p14:tracePt t="15270" x="0" y="0"/>
        </p14:tracePtLst>
        <p14:tracePtLst>
          <p14:tracePt t="15337" x="6105525" y="3470275"/>
          <p14:tracePt t="15340" x="6083300" y="3465513"/>
          <p14:tracePt t="15362" x="6073775" y="3465513"/>
          <p14:tracePt t="15364" x="6051550" y="3451225"/>
          <p14:tracePt t="15394" x="6018213" y="3424238"/>
          <p14:tracePt t="15396" x="5995988" y="3411538"/>
          <p14:tracePt t="15413" x="5986463" y="3402013"/>
          <p14:tracePt t="15427" x="5964238" y="3382963"/>
          <p14:tracePt t="15442" x="5946775" y="3351213"/>
          <p14:tracePt t="15453" x="5932488" y="3328988"/>
          <p14:tracePt t="15471" x="5918200" y="3309938"/>
          <p14:tracePt t="15488" x="5910263" y="3268663"/>
          <p14:tracePt t="15504" x="5910263" y="3251200"/>
          <p14:tracePt t="15520" x="5910263" y="3228975"/>
          <p14:tracePt t="15537" x="5910263" y="3214688"/>
          <p14:tracePt t="15554" x="5910263" y="3200400"/>
          <p14:tracePt t="15570" x="5918200" y="3178175"/>
          <p14:tracePt t="15587" x="5932488" y="3163888"/>
          <p14:tracePt t="15603" x="5973763" y="3136900"/>
          <p14:tracePt t="15620" x="6018213" y="3119438"/>
          <p14:tracePt t="15636" x="6042025" y="3109913"/>
          <p14:tracePt t="15653" x="6051550" y="3109913"/>
          <p14:tracePt t="15670" x="6091238" y="3109913"/>
          <p14:tracePt t="15687" x="6110288" y="3109913"/>
          <p14:tracePt t="15703" x="6188075" y="3114675"/>
          <p14:tracePt t="15721" x="6224588" y="3124200"/>
          <p14:tracePt t="15738" x="6338888" y="3136900"/>
          <p14:tracePt t="15754" x="6378575" y="3146425"/>
          <p14:tracePt t="15770" x="6429375" y="3160713"/>
          <p14:tracePt t="15788" x="6434138" y="3163888"/>
          <p14:tracePt t="15804" x="6443663" y="3173413"/>
          <p14:tracePt t="15948" x="6443663" y="3178175"/>
          <p14:tracePt t="15981" x="0" y="0"/>
        </p14:tracePtLst>
        <p14:tracePtLst>
          <p14:tracePt t="17156" x="1076325" y="3962400"/>
          <p14:tracePt t="17173" x="1071563" y="3976688"/>
          <p14:tracePt t="17190" x="1057275" y="4008438"/>
          <p14:tracePt t="17206" x="1057275" y="4017963"/>
          <p14:tracePt t="17237" x="1062038" y="4076700"/>
          <p14:tracePt t="17270" x="1076325" y="4130675"/>
          <p14:tracePt t="17304" x="1112838" y="4208463"/>
          <p14:tracePt t="17321" x="1149350" y="4259263"/>
          <p14:tracePt t="17337" x="1181100" y="4295775"/>
          <p14:tracePt t="17356" x="1244600" y="4349750"/>
          <p14:tracePt t="17371" x="1276350" y="4364038"/>
          <p14:tracePt t="17388" x="1312863" y="4376738"/>
          <p14:tracePt t="17403" x="1339850" y="4376738"/>
          <p14:tracePt t="17421" x="1400175" y="4359275"/>
          <p14:tracePt t="17437" x="1446213" y="4327525"/>
          <p14:tracePt t="17454" x="1514475" y="4227513"/>
          <p14:tracePt t="17470" x="1546225" y="4162425"/>
          <p14:tracePt t="17490" x="1568450" y="4057650"/>
          <p14:tracePt t="17506" x="1568450" y="4008438"/>
          <p14:tracePt t="17525" x="1568450" y="3944938"/>
          <p14:tracePt t="17538" x="1568450" y="3916363"/>
          <p14:tracePt t="17554" x="1558925" y="3903663"/>
          <p14:tracePt t="17570" x="1546225" y="3884613"/>
          <p14:tracePt t="17587" x="1541463" y="3879850"/>
          <p14:tracePt t="17603" x="1522413" y="3875088"/>
          <p14:tracePt t="17604" x="0" y="0"/>
        </p14:tracePtLst>
        <p14:tracePtLst>
          <p14:tracePt t="18382" x="4646613" y="4364038"/>
          <p14:tracePt t="18412" x="4641850" y="4364038"/>
          <p14:tracePt t="18430" x="4637088" y="4364038"/>
          <p14:tracePt t="18438" x="4632325" y="4373563"/>
          <p14:tracePt t="18454" x="4619625" y="4386263"/>
          <p14:tracePt t="18470" x="4587875" y="4459288"/>
          <p14:tracePt t="18504" x="4564063" y="4541838"/>
          <p14:tracePt t="18537" x="4568825" y="4619625"/>
          <p14:tracePt t="18570" x="4591050" y="4705350"/>
          <p14:tracePt t="18587" x="4605338" y="4732338"/>
          <p14:tracePt t="18603" x="4632325" y="4783138"/>
          <p14:tracePt t="18620" x="4656138" y="4805363"/>
          <p14:tracePt t="18637" x="4751388" y="4846638"/>
          <p14:tracePt t="18653" x="4814888" y="4865688"/>
          <p14:tracePt t="18670" x="4975225" y="4875213"/>
          <p14:tracePt t="18686" x="5070475" y="4870450"/>
          <p14:tracePt t="18703" x="5257800" y="4838700"/>
          <p14:tracePt t="18722" x="5343525" y="4810125"/>
          <p14:tracePt t="18737" x="5399088" y="4792663"/>
          <p14:tracePt t="18753" x="5484813" y="4724400"/>
          <p14:tracePt t="18772" x="5535613" y="4646613"/>
          <p14:tracePt t="18787" x="5567363" y="4605338"/>
          <p14:tracePt t="18804" x="5576888" y="4564063"/>
          <p14:tracePt t="18820" x="5599113" y="4495800"/>
          <p14:tracePt t="18837" x="5599113" y="4478338"/>
          <p14:tracePt t="18840" x="5599113" y="4454525"/>
          <p14:tracePt t="18853" x="5599113" y="4446588"/>
          <p14:tracePt t="18871" x="5599113" y="4441825"/>
          <p14:tracePt t="18887" x="5599113" y="4422775"/>
          <p14:tracePt t="18904" x="5599113" y="4413250"/>
          <p14:tracePt t="18907" x="5586413" y="4400550"/>
          <p14:tracePt t="18920" x="5567363" y="4376738"/>
          <p14:tracePt t="18937" x="5554663" y="4364038"/>
          <p14:tracePt t="18954" x="5481638" y="4337050"/>
          <p14:tracePt t="18971" x="5462588" y="4322763"/>
          <p14:tracePt t="18975" x="5421313" y="4303713"/>
          <p14:tracePt t="18988" x="5394325" y="4300538"/>
          <p14:tracePt t="19004" x="5375275" y="4300538"/>
          <p14:tracePt t="19020" x="5330825" y="4300538"/>
          <p14:tracePt t="19036" x="5307013" y="4300538"/>
          <p14:tracePt t="19053" x="5275263" y="4300538"/>
          <p14:tracePt t="19070" x="5270500" y="4300538"/>
          <p14:tracePt t="19087" x="5267325" y="4300538"/>
          <p14:tracePt t="19109" x="5267325" y="4303713"/>
          <p14:tracePt t="19109" x="0" y="0"/>
        </p14:tracePtLst>
        <p14:tracePtLst>
          <p14:tracePt t="21108" x="4240213" y="4391025"/>
          <p14:tracePt t="21123" x="4232275" y="4327525"/>
          <p14:tracePt t="21142" x="4232275" y="4308475"/>
          <p14:tracePt t="21153" x="4227513" y="4281488"/>
          <p14:tracePt t="21170" x="4217988" y="4222750"/>
          <p14:tracePt t="21187" x="4208463" y="4186238"/>
          <p14:tracePt t="21203" x="4203700" y="4094163"/>
          <p14:tracePt t="21238" x="4203700" y="3957638"/>
          <p14:tracePt t="21270" x="4203700" y="3770313"/>
          <p14:tracePt t="21304" x="4254500" y="3548063"/>
          <p14:tracePt t="21327" x="4313238" y="3360738"/>
          <p14:tracePt t="21337" x="4332288" y="3297238"/>
          <p14:tracePt t="21353" x="4359275" y="3241675"/>
          <p14:tracePt t="21370" x="4391025" y="3160713"/>
          <p14:tracePt t="21387" x="4395788" y="3132138"/>
          <p14:tracePt t="21403" x="4422775" y="3090863"/>
          <p14:tracePt t="21420" x="4437063" y="3068638"/>
          <p14:tracePt t="21437" x="4473575" y="3036888"/>
          <p14:tracePt t="21454" x="4491038" y="3014663"/>
          <p14:tracePt t="21470" x="4522788" y="2990850"/>
          <p14:tracePt t="21488" x="4624388" y="2917825"/>
          <p14:tracePt t="21504" x="4700588" y="2881313"/>
          <p14:tracePt t="21521" x="4878388" y="2781300"/>
          <p14:tracePt t="21538" x="4983163" y="2717800"/>
          <p14:tracePt t="21541" x="5092700" y="2676525"/>
          <p14:tracePt t="21553" x="5170488" y="2649538"/>
          <p14:tracePt t="21570" x="5248275" y="2622550"/>
          <p14:tracePt t="21587" x="5375275" y="2586038"/>
          <p14:tracePt t="21603" x="5448300" y="2576513"/>
          <p14:tracePt t="21620" x="5576888" y="2557463"/>
          <p14:tracePt t="21637" x="5662613" y="2549525"/>
          <p14:tracePt t="21653" x="5795963" y="2549525"/>
          <p14:tracePt t="21670" x="5859463" y="2549525"/>
          <p14:tracePt t="21687" x="5937250" y="2549525"/>
          <p14:tracePt t="21705" x="5964238" y="2557463"/>
          <p14:tracePt t="21720" x="5995988" y="2562225"/>
          <p14:tracePt t="21739" x="6015038" y="2571750"/>
          <p14:tracePt t="21742" x="6054725" y="2593975"/>
          <p14:tracePt t="21753" x="6088063" y="2608263"/>
          <p14:tracePt t="21770" x="6137275" y="2635250"/>
          <p14:tracePt t="21787" x="6215063" y="2695575"/>
          <p14:tracePt t="21804" x="6261100" y="2740025"/>
          <p14:tracePt t="21820" x="6338888" y="2808288"/>
          <p14:tracePt t="21838" x="6378575" y="2854325"/>
          <p14:tracePt t="21854" x="6438900" y="2917825"/>
          <p14:tracePt t="21871" x="6475413" y="2973388"/>
          <p14:tracePt t="21888" x="6534150" y="3046413"/>
          <p14:tracePt t="21903" x="6565900" y="3090863"/>
          <p14:tracePt t="21921" x="6602413" y="3146425"/>
          <p14:tracePt t="21937" x="6657975" y="3241675"/>
          <p14:tracePt t="21954" x="6707188" y="3328988"/>
          <p14:tracePt t="21971" x="6734175" y="3382963"/>
          <p14:tracePt t="21988" x="6762750" y="3424238"/>
          <p14:tracePt t="22004" x="6784975" y="3492500"/>
          <p14:tracePt t="22021" x="6794500" y="3533775"/>
          <p14:tracePt t="22038" x="6799263" y="3597275"/>
          <p14:tracePt t="22053" x="6799263" y="3625850"/>
          <p14:tracePt t="22070" x="6799263" y="3679825"/>
          <p14:tracePt t="22087" x="6799263" y="3702050"/>
          <p14:tracePt t="22104" x="6799263" y="3767138"/>
          <p14:tracePt t="22120" x="6789738" y="3803650"/>
          <p14:tracePt t="22137" x="6762750" y="3894138"/>
          <p14:tracePt t="22153" x="6748463" y="3948113"/>
          <p14:tracePt t="22170" x="6711950" y="4030663"/>
          <p14:tracePt t="22187" x="6684963" y="4086225"/>
          <p14:tracePt t="22203" x="6634163" y="4181475"/>
          <p14:tracePt t="22221" x="6597650" y="4235450"/>
          <p14:tracePt t="22238" x="6524625" y="4344988"/>
          <p14:tracePt t="22254" x="6480175" y="4400550"/>
          <p14:tracePt t="22270" x="6397625" y="4500563"/>
          <p14:tracePt t="22287" x="6346825" y="4568825"/>
          <p14:tracePt t="22304" x="6224588" y="4673600"/>
          <p14:tracePt t="22320" x="6146800" y="4732338"/>
          <p14:tracePt t="22338" x="5954713" y="4833938"/>
          <p14:tracePt t="22353" x="5822950" y="4887913"/>
          <p14:tracePt t="22371" x="5589588" y="4983163"/>
          <p14:tracePt t="22387" x="5445125" y="5029200"/>
          <p14:tracePt t="22404" x="5211763" y="5080000"/>
          <p14:tracePt t="22421" x="5056188" y="5111750"/>
          <p14:tracePt t="22437" x="4860925" y="5153025"/>
          <p14:tracePt t="22442" x="4673600" y="5175250"/>
          <p14:tracePt t="22454" x="4441825" y="5202238"/>
          <p14:tracePt t="22470" x="4167188" y="5202238"/>
          <p14:tracePt t="22487" x="3743325" y="5202238"/>
          <p14:tracePt t="22504" x="3570288" y="5202238"/>
          <p14:tracePt t="22505" x="3438525" y="5202238"/>
          <p14:tracePt t="22521" x="3328988" y="5202238"/>
          <p14:tracePt t="22538" x="3219450" y="5202238"/>
          <p14:tracePt t="22554" x="3059113" y="5189538"/>
          <p14:tracePt t="22570" x="2982913" y="5180013"/>
          <p14:tracePt t="22587" x="2832100" y="5153025"/>
          <p14:tracePt t="22603" x="2759075" y="5121275"/>
          <p14:tracePt t="22620" x="2617788" y="5065713"/>
          <p14:tracePt t="22637" x="2549525" y="5029200"/>
          <p14:tracePt t="22653" x="2430463" y="4975225"/>
          <p14:tracePt t="22670" x="2389188" y="4946650"/>
          <p14:tracePt t="22687" x="2316163" y="4914900"/>
          <p14:tracePt t="22703" x="2298700" y="4902200"/>
          <p14:tracePt t="22721" x="2257425" y="4875213"/>
          <p14:tracePt t="22738" x="2233613" y="4860925"/>
          <p14:tracePt t="22754" x="2189163" y="4805363"/>
          <p14:tracePt t="22770" x="2170113" y="4787900"/>
          <p14:tracePt t="22788" x="2125663" y="4732338"/>
          <p14:tracePt t="22804" x="2097088" y="4692650"/>
          <p14:tracePt t="22822" x="2074863" y="4651375"/>
          <p14:tracePt t="22837" x="2024063" y="4587875"/>
          <p14:tracePt t="22855" x="1982788" y="4514850"/>
          <p14:tracePt t="22870" x="1979613" y="4491038"/>
          <p14:tracePt t="22887" x="1965325" y="4454525"/>
          <p14:tracePt t="22904" x="1955800" y="4386263"/>
          <p14:tracePt t="22920" x="1955800" y="4340225"/>
          <p14:tracePt t="22937" x="1955800" y="4254500"/>
          <p14:tracePt t="22953" x="1955800" y="4217988"/>
          <p14:tracePt t="22971" x="1970088" y="4113213"/>
          <p14:tracePt t="22987" x="1982788" y="4062413"/>
          <p14:tracePt t="23005" x="2019300" y="3967163"/>
          <p14:tracePt t="23021" x="2047875" y="3911600"/>
          <p14:tracePt t="23037" x="2097088" y="3816350"/>
          <p14:tracePt t="23053" x="2133600" y="3762375"/>
          <p14:tracePt t="23073" x="2216150" y="3660775"/>
          <p14:tracePt t="23092" x="2320925" y="3560763"/>
          <p14:tracePt t="23105" x="2362200" y="3516313"/>
          <p14:tracePt t="23120" x="2444750" y="3465513"/>
          <p14:tracePt t="23136" x="2586038" y="3378200"/>
          <p14:tracePt t="23153" x="2676525" y="3328988"/>
          <p14:tracePt t="23170" x="2868613" y="3251200"/>
          <p14:tracePt t="23186" x="2968625" y="3209925"/>
          <p14:tracePt t="23203" x="3155950" y="3151188"/>
          <p14:tracePt t="23220" x="3278188" y="3119438"/>
          <p14:tracePt t="23237" x="3402013" y="3090863"/>
          <p14:tracePt t="23238" x="3511550" y="3068638"/>
          <p14:tracePt t="23254" x="3665538" y="3046413"/>
          <p14:tracePt t="23272" x="3971925" y="3046413"/>
          <p14:tracePt t="23289" x="4122738" y="3046413"/>
          <p14:tracePt t="23304" x="4386263" y="3073400"/>
          <p14:tracePt t="23322" x="4527550" y="3105150"/>
          <p14:tracePt t="23337" x="4651375" y="3127375"/>
          <p14:tracePt t="23355" x="4838700" y="3187700"/>
          <p14:tracePt t="23370" x="4914900" y="3214688"/>
          <p14:tracePt t="23388" x="5011738" y="3268663"/>
          <p14:tracePt t="23404" x="5053013" y="3292475"/>
          <p14:tracePt t="23420" x="5143500" y="3365500"/>
          <p14:tracePt t="23437" x="5184775" y="3387725"/>
          <p14:tracePt t="23454" x="5230813" y="3443288"/>
          <p14:tracePt t="23470" x="5243513" y="3470275"/>
          <p14:tracePt t="23487" x="5257800" y="3511550"/>
          <p14:tracePt t="23504" x="5267325" y="3538538"/>
          <p14:tracePt t="23520" x="5267325" y="3579813"/>
          <p14:tracePt t="23537" x="5267325" y="3597275"/>
          <p14:tracePt t="23554" x="5267325" y="3616325"/>
          <p14:tracePt t="23677" x="5267325" y="3621088"/>
          <p14:tracePt t="23677" x="0" y="0"/>
        </p14:tracePtLst>
        <p14:tracePtLst>
          <p14:tracePt t="24783" x="5754688" y="1933575"/>
          <p14:tracePt t="24796" x="5749925" y="1933575"/>
          <p14:tracePt t="24809" x="5749925" y="1938338"/>
          <p14:tracePt t="24820" x="5749925" y="1943100"/>
          <p14:tracePt t="24837" x="5740400" y="1960563"/>
          <p14:tracePt t="24869" x="5740400" y="2016125"/>
          <p14:tracePt t="24903" x="5740400" y="2101850"/>
          <p14:tracePt t="24937" x="5759450" y="2197100"/>
          <p14:tracePt t="24954" x="5759450" y="2225675"/>
          <p14:tracePt t="24970" x="5776913" y="2289175"/>
          <p14:tracePt t="24987" x="5781675" y="2320925"/>
          <p14:tracePt t="25004" x="5803900" y="2366963"/>
          <p14:tracePt t="25020" x="5818188" y="2389188"/>
          <p14:tracePt t="25038" x="5837238" y="2430463"/>
          <p14:tracePt t="25054" x="5849938" y="2447925"/>
          <p14:tracePt t="25071" x="5864225" y="2462213"/>
          <p14:tracePt t="25087" x="5905500" y="2503488"/>
          <p14:tracePt t="25103" x="5942013" y="2540000"/>
          <p14:tracePt t="25121" x="6022975" y="2598738"/>
          <p14:tracePt t="25137" x="6078538" y="2625725"/>
          <p14:tracePt t="25153" x="6188075" y="2667000"/>
          <p14:tracePt t="25170" x="6251575" y="2686050"/>
          <p14:tracePt t="25187" x="6329363" y="2713038"/>
          <p14:tracePt t="25204" x="6361113" y="2717800"/>
          <p14:tracePt t="25220" x="6397625" y="2717800"/>
          <p14:tracePt t="25237" x="6424613" y="2727325"/>
          <p14:tracePt t="25254" x="6538913" y="2727325"/>
          <p14:tracePt t="25271" x="6634163" y="2722563"/>
          <p14:tracePt t="25287" x="6840538" y="2722563"/>
          <p14:tracePt t="25304" x="6962775" y="2708275"/>
          <p14:tracePt t="25321" x="7145338" y="2681288"/>
          <p14:tracePt t="25337" x="7218363" y="2681288"/>
          <p14:tracePt t="25353" x="7337425" y="2654300"/>
          <p14:tracePt t="25371" x="7386638" y="2635250"/>
          <p14:tracePt t="25387" x="7483475" y="2603500"/>
          <p14:tracePt t="25404" x="7523163" y="2576513"/>
          <p14:tracePt t="25420" x="7583488" y="2544763"/>
          <p14:tracePt t="25437" x="7605713" y="2530475"/>
          <p14:tracePt t="25454" x="7646988" y="2503488"/>
          <p14:tracePt t="25470" x="7661275" y="2484438"/>
          <p14:tracePt t="25488" x="7678738" y="2462213"/>
          <p14:tracePt t="25490" x="7693025" y="2444750"/>
          <p14:tracePt t="25503" x="7705725" y="2420938"/>
          <p14:tracePt t="25522" x="7732713" y="2374900"/>
          <p14:tracePt t="25537" x="7747000" y="2352675"/>
          <p14:tracePt t="25555" x="7756525" y="2311400"/>
          <p14:tracePt t="25570" x="7761288" y="2284413"/>
          <p14:tracePt t="25587" x="7761288" y="2266950"/>
          <p14:tracePt t="25603" x="7761288" y="2225675"/>
          <p14:tracePt t="25620" x="7761288" y="2206625"/>
          <p14:tracePt t="25637" x="7747000" y="2184400"/>
          <p14:tracePt t="25653" x="7742238" y="2170113"/>
          <p14:tracePt t="25656" x="7729538" y="2157413"/>
          <p14:tracePt t="25670" x="7724775" y="2143125"/>
          <p14:tracePt t="25686" x="7715250" y="2133600"/>
          <p14:tracePt t="25703" x="7693025" y="2111375"/>
          <p14:tracePt t="25721" x="7669213" y="2106613"/>
          <p14:tracePt t="25737" x="7615238" y="2092325"/>
          <p14:tracePt t="25753" x="7573963" y="2084388"/>
          <p14:tracePt t="25771" x="7459663" y="2055813"/>
          <p14:tracePt t="25788" x="7396163" y="2047875"/>
          <p14:tracePt t="25804" x="7167563" y="2028825"/>
          <p14:tracePt t="25821" x="7067550" y="2019300"/>
          <p14:tracePt t="25837" x="6826250" y="1997075"/>
          <p14:tracePt t="25854" x="6731000" y="1997075"/>
          <p14:tracePt t="25870" x="6497638" y="1979613"/>
          <p14:tracePt t="25887" x="6411913" y="1970088"/>
          <p14:tracePt t="25903" x="6242050" y="1970088"/>
          <p14:tracePt t="25920" x="6178550" y="1970088"/>
          <p14:tracePt t="25938" x="6010275" y="1982788"/>
          <p14:tracePt t="25953" x="5932488" y="2001838"/>
          <p14:tracePt t="25972" x="5813425" y="2038350"/>
          <p14:tracePt t="25988" x="5772150" y="2052638"/>
          <p14:tracePt t="26005" x="5732463" y="2079625"/>
          <p14:tracePt t="26021" x="5659438" y="2111375"/>
          <p14:tracePt t="26038" x="5576888" y="2152650"/>
          <p14:tracePt t="26055" x="5557838" y="2165350"/>
          <p14:tracePt t="26070" x="5518150" y="2179638"/>
          <p14:tracePt t="26087" x="5445125" y="2220913"/>
          <p14:tracePt t="26103" x="5430838" y="2233613"/>
          <p14:tracePt t="26108" x="5411788" y="2257425"/>
          <p14:tracePt t="26121" x="5399088" y="2266950"/>
          <p14:tracePt t="26137" x="5384800" y="2279650"/>
          <p14:tracePt t="26153" x="5357813" y="2320925"/>
          <p14:tracePt t="26170" x="5343525" y="2343150"/>
          <p14:tracePt t="26187" x="5330825" y="2389188"/>
          <p14:tracePt t="26204" x="5326063" y="2411413"/>
          <p14:tracePt t="26221" x="5316538" y="2435225"/>
          <p14:tracePt t="26239" x="5316538" y="2439988"/>
          <p14:tracePt t="26321" x="5316538" y="2444750"/>
          <p14:tracePt t="26332" x="5311775" y="2452688"/>
          <p14:tracePt t="26366" x="5311775" y="2457450"/>
          <p14:tracePt t="26375" x="0" y="0"/>
        </p14:tracePtLst>
        <p14:tracePtLst>
          <p14:tracePt t="32702" x="5411788" y="2089150"/>
          <p14:tracePt t="32711" x="5416550" y="2092325"/>
          <p14:tracePt t="32733" x="5421313" y="2097088"/>
          <p14:tracePt t="32744" x="5421313" y="2101850"/>
          <p14:tracePt t="32757" x="5426075" y="2106613"/>
          <p14:tracePt t="32770" x="5430838" y="2111375"/>
          <p14:tracePt t="32803" x="5445125" y="2143125"/>
          <p14:tracePt t="32837" x="5462588" y="2170113"/>
          <p14:tracePt t="32870" x="5476875" y="2193925"/>
          <p14:tracePt t="32887" x="5481638" y="2197100"/>
          <p14:tracePt t="32904" x="5499100" y="2220913"/>
          <p14:tracePt t="32920" x="5508625" y="2243138"/>
          <p14:tracePt t="32937" x="5540375" y="2274888"/>
          <p14:tracePt t="32953" x="5562600" y="2298700"/>
          <p14:tracePt t="32971" x="5603875" y="2330450"/>
          <p14:tracePt t="32988" x="5635625" y="2352675"/>
          <p14:tracePt t="33004" x="5676900" y="2379663"/>
          <p14:tracePt t="33021" x="5695950" y="2393950"/>
          <p14:tracePt t="33038" x="5727700" y="2416175"/>
          <p14:tracePt t="33054" x="5749925" y="2420938"/>
          <p14:tracePt t="33070" x="5827713" y="2444750"/>
          <p14:tracePt t="33087" x="5900738" y="2452688"/>
          <p14:tracePt t="33104" x="6051550" y="2484438"/>
          <p14:tracePt t="33120" x="6151563" y="2493963"/>
          <p14:tracePt t="33137" x="6261100" y="2513013"/>
          <p14:tracePt t="33154" x="6465888" y="2535238"/>
          <p14:tracePt t="33171" x="6675438" y="2554288"/>
          <p14:tracePt t="33187" x="6784975" y="2562225"/>
          <p14:tracePt t="33204" x="7018338" y="2586038"/>
          <p14:tracePt t="33221" x="7113588" y="2586038"/>
          <p14:tracePt t="33238" x="7223125" y="2586038"/>
          <p14:tracePt t="33254" x="7391400" y="2576513"/>
          <p14:tracePt t="33270" x="7469188" y="2566988"/>
          <p14:tracePt t="33287" x="7583488" y="2554288"/>
          <p14:tracePt t="33303" x="7642225" y="2544763"/>
          <p14:tracePt t="33320" x="7747000" y="2508250"/>
          <p14:tracePt t="33337" x="7802563" y="2498725"/>
          <p14:tracePt t="33353" x="7907338" y="2462213"/>
          <p14:tracePt t="33370" x="7956550" y="2447925"/>
          <p14:tracePt t="33387" x="8016875" y="2430463"/>
          <p14:tracePt t="33403" x="8039100" y="2425700"/>
          <p14:tracePt t="33420" x="8048625" y="2420938"/>
          <p14:tracePt t="33436" x="8048625" y="2416175"/>
          <p14:tracePt t="33453" x="8053388" y="2403475"/>
          <p14:tracePt t="33470" x="8066088" y="2398713"/>
          <p14:tracePt t="33486" x="8075613" y="2366963"/>
          <p14:tracePt t="33503" x="8089900" y="2343150"/>
          <p14:tracePt t="33521" x="8097838" y="2316163"/>
          <p14:tracePt t="33537" x="8097838" y="2293938"/>
          <p14:tracePt t="33553" x="8097838" y="2247900"/>
          <p14:tracePt t="33570" x="8093075" y="2230438"/>
          <p14:tracePt t="33587" x="8093075" y="2206625"/>
          <p14:tracePt t="33604" x="8093075" y="2179638"/>
          <p14:tracePt t="33621" x="8085138" y="2143125"/>
          <p14:tracePt t="33637" x="8075613" y="2133600"/>
          <p14:tracePt t="33654" x="8061325" y="2101850"/>
          <p14:tracePt t="33656" x="8048625" y="2089150"/>
          <p14:tracePt t="33672" x="8020050" y="2065338"/>
          <p14:tracePt t="33687" x="7966075" y="2043113"/>
          <p14:tracePt t="33706" x="7856538" y="1987550"/>
          <p14:tracePt t="33721" x="7805738" y="1970088"/>
          <p14:tracePt t="33739" x="7724775" y="1955800"/>
          <p14:tracePt t="33754" x="7697788" y="1946275"/>
          <p14:tracePt t="33772" x="7596188" y="1928813"/>
          <p14:tracePt t="33788" x="7518400" y="1919288"/>
          <p14:tracePt t="33804" x="7373938" y="1911350"/>
          <p14:tracePt t="33820" x="7286625" y="1911350"/>
          <p14:tracePt t="33838" x="7094538" y="1911350"/>
          <p14:tracePt t="33853" x="6985000" y="1911350"/>
          <p14:tracePt t="33872" x="6848475" y="1911350"/>
          <p14:tracePt t="33887" x="6775450" y="1901825"/>
          <p14:tracePt t="33904" x="6675438" y="1901825"/>
          <p14:tracePt t="33921" x="6629400" y="1901825"/>
          <p14:tracePt t="33938" x="6538913" y="1901825"/>
          <p14:tracePt t="33955" x="6488113" y="1906588"/>
          <p14:tracePt t="33971" x="6397625" y="1924050"/>
          <p14:tracePt t="33991" x="6338888" y="1933575"/>
          <p14:tracePt t="34004" x="6232525" y="1946275"/>
          <p14:tracePt t="34020" x="6169025" y="1955800"/>
          <p14:tracePt t="34037" x="6069013" y="1965325"/>
          <p14:tracePt t="34053" x="6027738" y="1982788"/>
          <p14:tracePt t="34071" x="6010275" y="1982788"/>
          <p14:tracePt t="34074" x="5991225" y="1997075"/>
          <p14:tracePt t="34087" x="5978525" y="2001838"/>
          <p14:tracePt t="34103" x="5973763" y="2001838"/>
          <p14:tracePt t="34120" x="5969000" y="2006600"/>
          <p14:tracePt t="34228" x="5969000" y="2011363"/>
          <p14:tracePt t="34251" x="0" y="0"/>
        </p14:tracePtLst>
        <p14:tracePtLst>
          <p14:tracePt t="35132" x="6429375" y="2043113"/>
          <p14:tracePt t="35147" x="6434138" y="2052638"/>
          <p14:tracePt t="35163" x="6443663" y="2084388"/>
          <p14:tracePt t="35175" x="6446838" y="2111375"/>
          <p14:tracePt t="35187" x="6446838" y="2138363"/>
          <p14:tracePt t="35203" x="6456363" y="2165350"/>
          <p14:tracePt t="35238" x="6483350" y="2257425"/>
          <p14:tracePt t="35241" x="6492875" y="2284413"/>
          <p14:tracePt t="35270" x="6516688" y="2311400"/>
          <p14:tracePt t="35303" x="6561138" y="2330450"/>
          <p14:tracePt t="35319" x="6592888" y="2330450"/>
          <p14:tracePt t="35336" x="6607175" y="2320925"/>
          <p14:tracePt t="35353" x="6657975" y="2293938"/>
          <p14:tracePt t="35370" x="6661150" y="2289175"/>
          <p14:tracePt t="35390" x="6680200" y="2257425"/>
          <p14:tracePt t="35405" x="6680200" y="2252663"/>
          <p14:tracePt t="35422" x="6684963" y="2233613"/>
          <p14:tracePt t="35437" x="6684963" y="2230438"/>
          <p14:tracePt t="35455" x="6684963" y="2225675"/>
          <p14:tracePt t="35478" x="6680200" y="2220913"/>
          <p14:tracePt t="35489" x="6665913" y="2220913"/>
          <p14:tracePt t="35503" x="6657975" y="2220913"/>
          <p14:tracePt t="35521" x="6634163" y="2220913"/>
          <p14:tracePt t="35522" x="6597650" y="2220913"/>
          <p14:tracePt t="35523" x="0" y="0"/>
        </p14:tracePtLst>
        <p14:tracePtLst>
          <p14:tracePt t="36181" x="5786438" y="2593975"/>
          <p14:tracePt t="36195" x="5795963" y="2598738"/>
          <p14:tracePt t="36209" x="5808663" y="2608263"/>
          <p14:tracePt t="36221" x="5832475" y="2613025"/>
          <p14:tracePt t="36254" x="5946775" y="2690813"/>
          <p14:tracePt t="36287" x="6054725" y="2763838"/>
          <p14:tracePt t="36290" x="6096000" y="2786063"/>
          <p14:tracePt t="36321" x="6173788" y="2844800"/>
          <p14:tracePt t="36323" x="6178550" y="2859088"/>
          <p14:tracePt t="36337" x="6192838" y="2876550"/>
          <p14:tracePt t="36354" x="6205538" y="2890838"/>
          <p14:tracePt t="36371" x="6224588" y="2922588"/>
          <p14:tracePt t="36387" x="6232525" y="2949575"/>
          <p14:tracePt t="36390" x="6237288" y="2973388"/>
          <p14:tracePt t="36403" x="6246813" y="3017838"/>
          <p14:tracePt t="36420" x="6256338" y="3059113"/>
          <p14:tracePt t="36437" x="6269038" y="3136900"/>
          <p14:tracePt t="36453" x="6278563" y="3192463"/>
          <p14:tracePt t="36456" x="6288088" y="3228975"/>
          <p14:tracePt t="36470" x="6288088" y="3278188"/>
          <p14:tracePt t="36487" x="6288088" y="3328988"/>
          <p14:tracePt t="36503" x="6288088" y="3429000"/>
          <p14:tracePt t="36520" x="6288088" y="3487738"/>
          <p14:tracePt t="36537" x="6288088" y="3611563"/>
          <p14:tracePt t="36553" x="6288088" y="3670300"/>
          <p14:tracePt t="36570" x="6273800" y="3784600"/>
          <p14:tracePt t="36587" x="6265863" y="3862388"/>
          <p14:tracePt t="36603" x="6237288" y="3984625"/>
          <p14:tracePt t="36620" x="6219825" y="4062413"/>
          <p14:tracePt t="36637" x="6161088" y="4203700"/>
          <p14:tracePt t="36654" x="6132513" y="4291013"/>
          <p14:tracePt t="36670" x="6078538" y="4422775"/>
          <p14:tracePt t="36687" x="6051550" y="4486275"/>
          <p14:tracePt t="36704" x="5991225" y="4605338"/>
          <p14:tracePt t="36721" x="5932488" y="4687888"/>
          <p14:tracePt t="36738" x="5886450" y="4751388"/>
          <p14:tracePt t="36754" x="5735638" y="4914900"/>
          <p14:tracePt t="36770" x="5667375" y="4983163"/>
          <p14:tracePt t="36787" x="5499100" y="5121275"/>
          <p14:tracePt t="36805" x="5362575" y="5230813"/>
          <p14:tracePt t="36821" x="5284788" y="5289550"/>
          <p14:tracePt t="36837" x="5202238" y="5335588"/>
          <p14:tracePt t="36854" x="4979988" y="5430838"/>
          <p14:tracePt t="36870" x="4878388" y="5467350"/>
          <p14:tracePt t="36887" x="4614863" y="5530850"/>
          <p14:tracePt t="36904" x="4518025" y="5554663"/>
          <p14:tracePt t="36920" x="4308475" y="5589588"/>
          <p14:tracePt t="36938" x="4222750" y="5589588"/>
          <p14:tracePt t="36941" x="4162425" y="5589588"/>
          <p14:tracePt t="36953" x="4089400" y="5589588"/>
          <p14:tracePt t="36971" x="3989388" y="5586413"/>
          <p14:tracePt t="36987" x="3794125" y="5557838"/>
          <p14:tracePt t="37004" x="3684588" y="5545138"/>
          <p14:tracePt t="37020" x="3533775" y="5518150"/>
          <p14:tracePt t="37037" x="3455988" y="5489575"/>
          <p14:tracePt t="37054" x="3351213" y="5435600"/>
          <p14:tracePt t="37071" x="3297238" y="5408613"/>
          <p14:tracePt t="37087" x="3236913" y="5372100"/>
          <p14:tracePt t="37105" x="3192463" y="5343525"/>
          <p14:tracePt t="37120" x="3109913" y="5294313"/>
          <p14:tracePt t="37138" x="3054350" y="5257800"/>
          <p14:tracePt t="37154" x="2954338" y="5197475"/>
          <p14:tracePt t="37171" x="2886075" y="5148263"/>
          <p14:tracePt t="37188" x="2800350" y="5089525"/>
          <p14:tracePt t="37204" x="2759075" y="5053013"/>
          <p14:tracePt t="37221" x="2727325" y="5029200"/>
          <p14:tracePt t="37237" x="2659063" y="4951413"/>
          <p14:tracePt t="37254" x="2630488" y="4911725"/>
          <p14:tracePt t="37270" x="2571750" y="4810125"/>
          <p14:tracePt t="37286" x="2554288" y="4760913"/>
          <p14:tracePt t="37303" x="2535238" y="4632325"/>
          <p14:tracePt t="37319" x="2535238" y="4587875"/>
          <p14:tracePt t="37336" x="2535238" y="4473575"/>
          <p14:tracePt t="37353" x="2540000" y="4437063"/>
          <p14:tracePt t="37370" x="2557463" y="4308475"/>
          <p14:tracePt t="37387" x="2571750" y="4254500"/>
          <p14:tracePt t="37403" x="2608263" y="4125913"/>
          <p14:tracePt t="37420" x="2635250" y="4076700"/>
          <p14:tracePt t="37437" x="2713038" y="3921125"/>
          <p14:tracePt t="37454" x="2740025" y="3867150"/>
          <p14:tracePt t="37471" x="2817813" y="3733800"/>
          <p14:tracePt t="37488" x="2854325" y="3689350"/>
          <p14:tracePt t="37504" x="2946400" y="3579813"/>
          <p14:tracePt t="37521" x="2982913" y="3533775"/>
          <p14:tracePt t="37537" x="3105150" y="3419475"/>
          <p14:tracePt t="37559" x="3251200" y="3324225"/>
          <p14:tracePt t="37577" x="3341688" y="3260725"/>
          <p14:tracePt t="37599" x="3511550" y="3155950"/>
          <p14:tracePt t="37613" x="3597275" y="3105150"/>
          <p14:tracePt t="37624" x="3675063" y="3073400"/>
          <p14:tracePt t="37637" x="3843338" y="2995613"/>
          <p14:tracePt t="37653" x="3908425" y="2978150"/>
          <p14:tracePt t="37670" x="3981450" y="2959100"/>
          <p14:tracePt t="37672" x="4044950" y="2949575"/>
          <p14:tracePt t="37687" x="4098925" y="2932113"/>
          <p14:tracePt t="37703" x="4186238" y="2913063"/>
          <p14:tracePt t="37705" x="4259263" y="2895600"/>
          <p14:tracePt t="37720" x="4322763" y="2886075"/>
          <p14:tracePt t="37737" x="4410075" y="2863850"/>
          <p14:tracePt t="37739" x="4486275" y="2844800"/>
          <p14:tracePt t="37755" x="4559300" y="2836863"/>
          <p14:tracePt t="37770" x="4683125" y="2817813"/>
          <p14:tracePt t="37787" x="4902200" y="2795588"/>
          <p14:tracePt t="37803" x="4997450" y="2795588"/>
          <p14:tracePt t="37820" x="5180013" y="2786063"/>
          <p14:tracePt t="37837" x="5230813" y="2786063"/>
          <p14:tracePt t="37853" x="5375275" y="2786063"/>
          <p14:tracePt t="37870" x="5426075" y="2786063"/>
          <p14:tracePt t="37887" x="5549900" y="2790825"/>
          <p14:tracePt t="37903" x="5603875" y="2800350"/>
          <p14:tracePt t="37920" x="5727700" y="2827338"/>
          <p14:tracePt t="37937" x="5768975" y="2836863"/>
          <p14:tracePt t="37953" x="5873750" y="2873375"/>
          <p14:tracePt t="37971" x="5905500" y="2886075"/>
          <p14:tracePt t="37977" x="5946775" y="2900363"/>
          <p14:tracePt t="37988" x="5978525" y="2927350"/>
          <p14:tracePt t="38004" x="6010275" y="2949575"/>
          <p14:tracePt t="38021" x="6091238" y="3051175"/>
          <p14:tracePt t="38037" x="6127750" y="3105150"/>
          <p14:tracePt t="38054" x="6205538" y="3268663"/>
          <p14:tracePt t="38071" x="6224588" y="3333750"/>
          <p14:tracePt t="38087" x="6232525" y="3433763"/>
          <p14:tracePt t="38104" x="6242050" y="3629025"/>
          <p14:tracePt t="38121" x="6173788" y="3962400"/>
          <p14:tracePt t="38136" x="6127750" y="4089400"/>
          <p14:tracePt t="38154" x="6046788" y="4300538"/>
          <p14:tracePt t="38170" x="5905500" y="4578350"/>
          <p14:tracePt t="38187" x="5840413" y="4678363"/>
          <p14:tracePt t="38203" x="5735638" y="4802188"/>
          <p14:tracePt t="38220" x="5695950" y="4838700"/>
          <p14:tracePt t="38237" x="5608638" y="4887913"/>
          <p14:tracePt t="38253" x="5567363" y="4906963"/>
          <p14:tracePt t="38270" x="5481638" y="4906963"/>
          <p14:tracePt t="38288" x="5430838" y="4906963"/>
          <p14:tracePt t="38304" x="5372100" y="4902200"/>
          <p14:tracePt t="38320" x="5367338" y="4902200"/>
          <p14:tracePt t="38337" x="5357813" y="4897438"/>
          <p14:tracePt t="38370" x="5353050" y="4892675"/>
          <p14:tracePt t="38394" x="5353050" y="4887913"/>
          <p14:tracePt t="38403" x="5353050" y="4883150"/>
          <p14:tracePt t="38414" x="5348288" y="4883150"/>
          <p14:tracePt t="38427" x="5348288" y="4878388"/>
          <p14:tracePt t="38437" x="5348288" y="4875213"/>
          <p14:tracePt t="38453" x="5340350" y="4856163"/>
          <p14:tracePt t="38471" x="5321300" y="4787900"/>
          <p14:tracePt t="38488" x="5307013" y="4700588"/>
          <p14:tracePt t="38503" x="5335588" y="4559300"/>
          <p14:tracePt t="38504" x="0" y="0"/>
        </p14:tracePtLst>
        <p14:tracePtLst>
          <p14:tracePt t="39679" x="5859463" y="2189163"/>
          <p14:tracePt t="39691" x="5859463" y="2225675"/>
          <p14:tracePt t="39703" x="5864225" y="2274888"/>
          <p14:tracePt t="39722" x="5886450" y="2357438"/>
          <p14:tracePt t="39737" x="5905500" y="2384425"/>
          <p14:tracePt t="39754" x="5949950" y="2447925"/>
          <p14:tracePt t="39770" x="5973763" y="2471738"/>
          <p14:tracePt t="39787" x="6015038" y="2498725"/>
          <p14:tracePt t="39820" x="6137275" y="2557463"/>
          <p14:tracePt t="39854" x="6388100" y="2593975"/>
          <p14:tracePt t="39887" x="6556375" y="2593975"/>
          <p14:tracePt t="39890" x="6643688" y="2589213"/>
          <p14:tracePt t="39904" x="6716713" y="2571750"/>
          <p14:tracePt t="39921" x="6762750" y="2554288"/>
          <p14:tracePt t="39937" x="6867525" y="2508250"/>
          <p14:tracePt t="39954" x="6908800" y="2484438"/>
          <p14:tracePt t="39957" x="6962775" y="2447925"/>
          <p14:tracePt t="39970" x="7031038" y="2398713"/>
          <p14:tracePt t="39988" x="7150100" y="2335213"/>
          <p14:tracePt t="40004" x="7196138" y="2298700"/>
          <p14:tracePt t="40021" x="7227888" y="2274888"/>
          <p14:tracePt t="40025" x="7259638" y="2230438"/>
          <p14:tracePt t="40037" x="7286625" y="2201863"/>
          <p14:tracePt t="40054" x="7308850" y="2170113"/>
          <p14:tracePt t="40070" x="7350125" y="2097088"/>
          <p14:tracePt t="40087" x="7364413" y="2074863"/>
          <p14:tracePt t="40090" x="7377113" y="2047875"/>
          <p14:tracePt t="40103" x="7377113" y="2019300"/>
          <p14:tracePt t="40120" x="7377113" y="2006600"/>
          <p14:tracePt t="40137" x="7377113" y="1974850"/>
          <p14:tracePt t="40153" x="7369175" y="1965325"/>
          <p14:tracePt t="40170" x="7332663" y="1911350"/>
          <p14:tracePt t="40187" x="7304088" y="1897063"/>
          <p14:tracePt t="40203" x="7196138" y="1851025"/>
          <p14:tracePt t="40221" x="7135813" y="1841500"/>
          <p14:tracePt t="40237" x="6926263" y="1841500"/>
          <p14:tracePt t="40254" x="6831013" y="1851025"/>
          <p14:tracePt t="40270" x="6611938" y="1870075"/>
          <p14:tracePt t="40287" x="6534150" y="1878013"/>
          <p14:tracePt t="40305" x="6375400" y="1928813"/>
          <p14:tracePt t="40320" x="6310313" y="1946275"/>
          <p14:tracePt t="40338" x="6242050" y="1974850"/>
          <p14:tracePt t="40341" x="6200775" y="1997075"/>
          <p14:tracePt t="40353" x="6178550" y="2006600"/>
          <p14:tracePt t="40370" x="6164263" y="2016125"/>
          <p14:tracePt t="40438" x="6164263" y="2019300"/>
          <p14:tracePt t="40439" x="0" y="0"/>
        </p14:tracePtLst>
        <p14:tracePtLst>
          <p14:tracePt t="43821" x="5038725" y="2722563"/>
          <p14:tracePt t="43836" x="5024438" y="2754313"/>
          <p14:tracePt t="43848" x="4960938" y="2849563"/>
          <p14:tracePt t="43870" x="4897438" y="2968625"/>
          <p14:tracePt t="43904" x="4819650" y="3209925"/>
          <p14:tracePt t="43937" x="4768850" y="3397250"/>
          <p14:tracePt t="43939" x="4737100" y="3511550"/>
          <p14:tracePt t="43972" x="4692650" y="3706813"/>
          <p14:tracePt t="43975" x="4668838" y="3830638"/>
          <p14:tracePt t="43994" x="4641850" y="4013200"/>
          <p14:tracePt t="44008" x="4641850" y="4098925"/>
          <p14:tracePt t="44020" x="4641850" y="4186238"/>
          <p14:tracePt t="44037" x="4641850" y="4244975"/>
          <p14:tracePt t="44054" x="4656138" y="4418013"/>
          <p14:tracePt t="44070" x="4664075" y="4491038"/>
          <p14:tracePt t="44087" x="4700588" y="4632325"/>
          <p14:tracePt t="44103" x="4719638" y="4673600"/>
          <p14:tracePt t="44120" x="4760913" y="4768850"/>
          <p14:tracePt t="44137" x="4783138" y="4802188"/>
          <p14:tracePt t="44153" x="4833938" y="4875213"/>
          <p14:tracePt t="44170" x="4860925" y="4914900"/>
          <p14:tracePt t="44187" x="4946650" y="5006975"/>
          <p14:tracePt t="44203" x="4992688" y="5033963"/>
          <p14:tracePt t="44220" x="5111750" y="5089525"/>
          <p14:tracePt t="44237" x="5160963" y="5106988"/>
          <p14:tracePt t="44254" x="5335588" y="5133975"/>
          <p14:tracePt t="44270" x="5421313" y="5143500"/>
          <p14:tracePt t="44287" x="5645150" y="5175250"/>
          <p14:tracePt t="44303" x="5754688" y="5184775"/>
          <p14:tracePt t="44321" x="5959475" y="5184775"/>
          <p14:tracePt t="44336" x="6054725" y="5180013"/>
          <p14:tracePt t="44354" x="6219825" y="5138738"/>
          <p14:tracePt t="44370" x="6297613" y="5102225"/>
          <p14:tracePt t="44387" x="6456363" y="4983163"/>
          <p14:tracePt t="44404" x="6534150" y="4911725"/>
          <p14:tracePt t="44421" x="6684963" y="4751388"/>
          <p14:tracePt t="44437" x="6767513" y="4660900"/>
          <p14:tracePt t="44453" x="6816725" y="4583113"/>
          <p14:tracePt t="44470" x="6935788" y="4391025"/>
          <p14:tracePt t="44487" x="6985000" y="4322763"/>
          <p14:tracePt t="44489" x="7031038" y="4244975"/>
          <p14:tracePt t="44504" x="7072313" y="4167188"/>
          <p14:tracePt t="44520" x="7099300" y="4113213"/>
          <p14:tracePt t="44537" x="7126288" y="3998913"/>
          <p14:tracePt t="44554" x="7126288" y="3962400"/>
          <p14:tracePt t="44556" x="7126288" y="3911600"/>
          <p14:tracePt t="44570" x="7126288" y="3848100"/>
          <p14:tracePt t="44587" x="7113588" y="3798888"/>
          <p14:tracePt t="44603" x="7050088" y="3675063"/>
          <p14:tracePt t="44620" x="7013575" y="3633788"/>
          <p14:tracePt t="44637" x="6843713" y="3516313"/>
          <p14:tracePt t="44653" x="6753225" y="3475038"/>
          <p14:tracePt t="44670" x="6516688" y="3392488"/>
          <p14:tracePt t="44686" x="6429375" y="3370263"/>
          <p14:tracePt t="44703" x="6242050" y="3341688"/>
          <p14:tracePt t="44720" x="6169025" y="3341688"/>
          <p14:tracePt t="44737" x="6000750" y="3341688"/>
          <p14:tracePt t="44754" x="5927725" y="3341688"/>
          <p14:tracePt t="44770" x="5699125" y="3341688"/>
          <p14:tracePt t="44787" x="5589588" y="3341688"/>
          <p14:tracePt t="44803" x="5457825" y="3341688"/>
          <p14:tracePt t="44820" x="5226050" y="3341688"/>
          <p14:tracePt t="44837" x="4983163" y="3370263"/>
          <p14:tracePt t="44853" x="4883150" y="3387725"/>
          <p14:tracePt t="44870" x="4765675" y="3411538"/>
          <p14:tracePt t="44887" x="4610100" y="3446463"/>
          <p14:tracePt t="44903" x="4559300" y="3465513"/>
          <p14:tracePt t="44920" x="4537075" y="3470275"/>
          <p14:tracePt t="44937" x="4532313" y="3475038"/>
          <p14:tracePt t="44961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ext Box 4"/>
          <p:cNvSpPr txBox="1">
            <a:spLocks noChangeArrowheads="1"/>
          </p:cNvSpPr>
          <p:nvPr/>
        </p:nvSpPr>
        <p:spPr bwMode="auto">
          <a:xfrm>
            <a:off x="685800" y="457200"/>
            <a:ext cx="7924800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zh-CN" altLang="en-US" sz="32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格＜</a:t>
            </a:r>
            <a:r>
              <a:rPr kumimoji="1" lang="en-US" altLang="zh-CN" sz="32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</a:t>
            </a:r>
            <a:r>
              <a:rPr kumimoji="1" lang="zh-CN" altLang="en-US" sz="32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；≤</a:t>
            </a:r>
            <a:r>
              <a:rPr kumimoji="1" lang="en-US" altLang="zh-CN" sz="32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&gt;</a:t>
            </a:r>
            <a:r>
              <a:rPr kumimoji="1" lang="zh-CN" altLang="en-US" sz="32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中保序性</a:t>
            </a:r>
            <a:r>
              <a:rPr kumimoji="1" lang="en-US" altLang="zh-CN" sz="32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</p:txBody>
      </p:sp>
      <p:sp>
        <p:nvSpPr>
          <p:cNvPr id="79875" name="Text Box 4"/>
          <p:cNvSpPr txBox="1">
            <a:spLocks noChangeArrowheads="1"/>
          </p:cNvSpPr>
          <p:nvPr/>
        </p:nvSpPr>
        <p:spPr bwMode="auto">
          <a:xfrm>
            <a:off x="304800" y="1219200"/>
            <a:ext cx="8534400" cy="5595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For all elements x, y, z in L, the following </a:t>
            </a:r>
            <a:r>
              <a:rPr kumimoji="1" lang="en-US" altLang="zh-CN" sz="2400" b="1" dirty="0" err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inequations</a:t>
            </a: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hold: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(5) x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∧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y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≤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x; </a:t>
            </a: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∧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y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≤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y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(6) x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≤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x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y; y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≤ 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x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y;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(7) If y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≤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z, then x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y</a:t>
            </a: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≤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x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z </a:t>
            </a: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kumimoji="1"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保序性</a:t>
            </a: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(8) If x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≤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z, y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≤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r then x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y</a:t>
            </a:r>
            <a:r>
              <a:rPr kumimoji="1"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≤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z</a:t>
            </a:r>
            <a:r>
              <a:rPr kumimoji="1"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r </a:t>
            </a:r>
          </a:p>
          <a:p>
            <a:pPr>
              <a:spcBef>
                <a:spcPct val="50000"/>
              </a:spcBef>
            </a:pPr>
            <a:r>
              <a:rPr lang="en-US" altLang="zh-CN" sz="2400" b="1" dirty="0" smtClean="0">
                <a:latin typeface="宋体" panose="02010600030101010101" pitchFamily="2" charset="-122"/>
              </a:rPr>
              <a:t>Prove</a:t>
            </a:r>
            <a:r>
              <a:rPr lang="en-US" altLang="zh-CN" sz="2400" b="1" dirty="0">
                <a:latin typeface="宋体" panose="02010600030101010101" pitchFamily="2" charset="-122"/>
              </a:rPr>
              <a:t>:…  </a:t>
            </a:r>
            <a:r>
              <a:rPr lang="zh-CN" altLang="en-US" sz="2400" b="1" dirty="0">
                <a:latin typeface="宋体" panose="02010600030101010101" pitchFamily="2" charset="-122"/>
              </a:rPr>
              <a:t>（学会证明以上的</a:t>
            </a:r>
            <a:r>
              <a:rPr lang="en-US" altLang="zh-CN" sz="2400" b="1" dirty="0">
                <a:latin typeface="宋体" panose="02010600030101010101" pitchFamily="2" charset="-122"/>
              </a:rPr>
              <a:t>8</a:t>
            </a:r>
            <a:r>
              <a:rPr lang="zh-CN" altLang="en-US" sz="2400" b="1" dirty="0">
                <a:latin typeface="宋体" panose="02010600030101010101" pitchFamily="2" charset="-122"/>
              </a:rPr>
              <a:t>条性质）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宋体" panose="02010600030101010101" pitchFamily="2" charset="-122"/>
              </a:rPr>
              <a:t>注：</a:t>
            </a:r>
            <a:r>
              <a:rPr lang="en-US" altLang="zh-CN" sz="2400" b="1" dirty="0">
                <a:latin typeface="宋体" panose="02010600030101010101" pitchFamily="2" charset="-122"/>
              </a:rPr>
              <a:t>1 </a:t>
            </a:r>
            <a:r>
              <a:rPr lang="zh-CN" altLang="en-US" sz="2400" b="1" dirty="0">
                <a:latin typeface="宋体" panose="02010600030101010101" pitchFamily="2" charset="-122"/>
              </a:rPr>
              <a:t>当证明相等时，一般从偏序的定义出发，或者证明两者相互有</a:t>
            </a:r>
            <a:r>
              <a:rPr lang="zh-CN" altLang="en-US" sz="2400" dirty="0"/>
              <a:t>≤</a:t>
            </a:r>
            <a:r>
              <a:rPr lang="zh-CN" altLang="en-US" sz="2400" b="1" dirty="0">
                <a:latin typeface="宋体" panose="02010600030101010101" pitchFamily="2" charset="-122"/>
              </a:rPr>
              <a:t>的关系，在利用反对称性说明其相等；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宋体" panose="02010600030101010101" pitchFamily="2" charset="-122"/>
              </a:rPr>
              <a:t>2 </a:t>
            </a:r>
            <a:r>
              <a:rPr lang="zh-CN" altLang="en-US" sz="2400" b="1" dirty="0">
                <a:latin typeface="宋体" panose="02010600030101010101" pitchFamily="2" charset="-122"/>
              </a:rPr>
              <a:t>当证明一个</a:t>
            </a:r>
            <a:r>
              <a:rPr lang="zh-CN" altLang="en-US" sz="2400" dirty="0"/>
              <a:t>≤</a:t>
            </a:r>
            <a:r>
              <a:rPr lang="zh-CN" altLang="en-US" sz="2400" b="1" dirty="0">
                <a:latin typeface="宋体" panose="02010600030101010101" pitchFamily="2" charset="-122"/>
              </a:rPr>
              <a:t>另一个时，可能从定义出发，也可能利用可传递性；还有根据情况，说明其中一个是另一个的下界或者上界；</a:t>
            </a:r>
            <a:endParaRPr lang="en-US" altLang="zh-CN" sz="2400" b="1" dirty="0">
              <a:latin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470"/>
    </mc:Choice>
    <mc:Fallback xmlns="">
      <p:transition spd="slow" advTm="103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708" x="1787525" y="2298700"/>
          <p14:tracePt t="7787" x="1782763" y="2298700"/>
          <p14:tracePt t="7806" x="1773238" y="2316163"/>
          <p14:tracePt t="7818" x="1768475" y="2343150"/>
          <p14:tracePt t="7851" x="1728788" y="2466975"/>
          <p14:tracePt t="7884" x="1687513" y="2613025"/>
          <p14:tracePt t="7886" x="1677988" y="2654300"/>
          <p14:tracePt t="7918" x="1655763" y="2722563"/>
          <p14:tracePt t="7934" x="1627188" y="2803525"/>
          <p14:tracePt t="7951" x="1624013" y="2832100"/>
          <p14:tracePt t="7967" x="1604963" y="2932113"/>
          <p14:tracePt t="7984" x="1595438" y="2973388"/>
          <p14:tracePt t="8001" x="1587500" y="3073400"/>
          <p14:tracePt t="8017" x="1582738" y="3124200"/>
          <p14:tracePt t="8034" x="1563688" y="3205163"/>
          <p14:tracePt t="8051" x="1563688" y="3232150"/>
          <p14:tracePt t="8068" x="1558925" y="3287713"/>
          <p14:tracePt t="8084" x="1558925" y="3305175"/>
          <p14:tracePt t="8101" x="1558925" y="3351213"/>
          <p14:tracePt t="8117" x="1558925" y="3370263"/>
          <p14:tracePt t="8134" x="1558925" y="3438525"/>
          <p14:tracePt t="8151" x="1558925" y="3475038"/>
          <p14:tracePt t="8169" x="1577975" y="3565525"/>
          <p14:tracePt t="8187" x="1582738" y="3602038"/>
          <p14:tracePt t="8203" x="1609725" y="3684588"/>
          <p14:tracePt t="8218" x="1614488" y="3711575"/>
          <p14:tracePt t="8234" x="1631950" y="3767138"/>
          <p14:tracePt t="8237" x="1660525" y="3806825"/>
          <p14:tracePt t="8253" x="1663700" y="3835400"/>
          <p14:tracePt t="8268" x="1692275" y="3879850"/>
          <p14:tracePt t="8285" x="1741488" y="3962400"/>
          <p14:tracePt t="8301" x="1768475" y="4017963"/>
          <p14:tracePt t="8319" x="1828800" y="4094163"/>
          <p14:tracePt t="8335" x="1851025" y="4135438"/>
          <p14:tracePt t="8352" x="1911350" y="4198938"/>
          <p14:tracePt t="8368" x="1946275" y="4244975"/>
          <p14:tracePt t="8385" x="1997075" y="4291013"/>
          <p14:tracePt t="8401" x="2028825" y="4313238"/>
          <p14:tracePt t="8418" x="2092325" y="4359275"/>
          <p14:tracePt t="8435" x="2147888" y="4376738"/>
          <p14:tracePt t="8452" x="2262188" y="4422775"/>
          <p14:tracePt t="8468" x="2316163" y="4432300"/>
          <p14:tracePt t="8484" x="2498725" y="4459288"/>
          <p14:tracePt t="8501" x="2598738" y="4468813"/>
          <p14:tracePt t="8518" x="2803525" y="4491038"/>
          <p14:tracePt t="8534" x="2890838" y="4491038"/>
          <p14:tracePt t="8551" x="3095625" y="4473575"/>
          <p14:tracePt t="8568" x="3182938" y="4464050"/>
          <p14:tracePt t="8585" x="3346450" y="4418013"/>
          <p14:tracePt t="8601" x="3392488" y="4381500"/>
          <p14:tracePt t="8618" x="3479800" y="4332288"/>
          <p14:tracePt t="8635" x="3506788" y="4308475"/>
          <p14:tracePt t="8652" x="3543300" y="4271963"/>
          <p14:tracePt t="8655" x="3565525" y="4232275"/>
          <p14:tracePt t="8668" x="3592513" y="4198938"/>
          <p14:tracePt t="8686" x="3606800" y="4159250"/>
          <p14:tracePt t="8688" x="3625850" y="4117975"/>
          <p14:tracePt t="8701" x="3643313" y="4067175"/>
          <p14:tracePt t="8718" x="3660775" y="3989388"/>
          <p14:tracePt t="8735" x="3679825" y="3852863"/>
          <p14:tracePt t="8752" x="3689350" y="3767138"/>
          <p14:tracePt t="8754" x="3689350" y="3670300"/>
          <p14:tracePt t="8771" x="3689350" y="3597275"/>
          <p14:tracePt t="8785" x="3684588" y="3511550"/>
          <p14:tracePt t="8801" x="3657600" y="3370263"/>
          <p14:tracePt t="8822" x="3621088" y="3232150"/>
          <p14:tracePt t="8834" x="3602038" y="3178175"/>
          <p14:tracePt t="8851" x="3584575" y="3127375"/>
          <p14:tracePt t="8868" x="3538538" y="3032125"/>
          <p14:tracePt t="8884" x="3506788" y="2986088"/>
          <p14:tracePt t="8901" x="3465513" y="2913063"/>
          <p14:tracePt t="8919" x="3433763" y="2881313"/>
          <p14:tracePt t="8935" x="3382963" y="2817813"/>
          <p14:tracePt t="8951" x="3351213" y="2786063"/>
          <p14:tracePt t="8968" x="3302000" y="2740025"/>
          <p14:tracePt t="8984" x="3255963" y="2713038"/>
          <p14:tracePt t="9001" x="3205163" y="2676525"/>
          <p14:tracePt t="9018" x="3173413" y="2662238"/>
          <p14:tracePt t="9035" x="3141663" y="2644775"/>
          <p14:tracePt t="9051" x="3124200" y="2635250"/>
          <p14:tracePt t="9068" x="3073400" y="2617788"/>
          <p14:tracePt t="9084" x="3041650" y="2589213"/>
          <p14:tracePt t="9102" x="2946400" y="2557463"/>
          <p14:tracePt t="9118" x="2881313" y="2540000"/>
          <p14:tracePt t="9134" x="2808288" y="2513013"/>
          <p14:tracePt t="9151" x="2676525" y="2452688"/>
          <p14:tracePt t="9167" x="2613025" y="2435225"/>
          <p14:tracePt t="9185" x="2520950" y="2411413"/>
          <p14:tracePt t="9202" x="2471738" y="2411413"/>
          <p14:tracePt t="9218" x="2379663" y="2393950"/>
          <p14:tracePt t="9235" x="2330450" y="2393950"/>
          <p14:tracePt t="9251" x="2266950" y="2384425"/>
          <p14:tracePt t="9268" x="2238375" y="2384425"/>
          <p14:tracePt t="9284" x="2197100" y="2389188"/>
          <p14:tracePt t="9301" x="2184400" y="2393950"/>
          <p14:tracePt t="9318" x="2143125" y="2408238"/>
          <p14:tracePt t="9335" x="2125663" y="2420938"/>
          <p14:tracePt t="9351" x="2074863" y="2466975"/>
          <p14:tracePt t="9367" x="2028825" y="2513013"/>
          <p14:tracePt t="9385" x="1970088" y="2598738"/>
          <p14:tracePt t="9402" x="1928813" y="2654300"/>
          <p14:tracePt t="9418" x="1887538" y="2749550"/>
          <p14:tracePt t="9436" x="1878013" y="2808288"/>
          <p14:tracePt t="9451" x="1860550" y="2922588"/>
          <p14:tracePt t="9468" x="1851025" y="2986088"/>
          <p14:tracePt t="9485" x="1855788" y="3124200"/>
          <p14:tracePt t="9501" x="1865313" y="3209925"/>
          <p14:tracePt t="9519" x="1892300" y="3382963"/>
          <p14:tracePt t="9535" x="1933575" y="3482975"/>
          <p14:tracePt t="9552" x="2033588" y="3675063"/>
          <p14:tracePt t="9568" x="2106613" y="3775075"/>
          <p14:tracePt t="9585" x="2179638" y="3867150"/>
          <p14:tracePt t="9602" x="2330450" y="4017963"/>
          <p14:tracePt t="9619" x="2435225" y="4103688"/>
          <p14:tracePt t="9621" x="2513013" y="4162425"/>
          <p14:tracePt t="9639" x="2644775" y="4227513"/>
          <p14:tracePt t="9651" x="2800350" y="4286250"/>
          <p14:tracePt t="9668" x="3087688" y="4354513"/>
          <p14:tracePt t="9686" x="3268663" y="4364038"/>
          <p14:tracePt t="9688" x="3475038" y="4376738"/>
          <p14:tracePt t="9701" x="3697288" y="4376738"/>
          <p14:tracePt t="9718" x="3921125" y="4376738"/>
          <p14:tracePt t="9735" x="4244975" y="4349750"/>
          <p14:tracePt t="9751" x="4405313" y="4322763"/>
          <p14:tracePt t="9753" x="4527550" y="4303713"/>
          <p14:tracePt t="9767" x="4627563" y="4271963"/>
          <p14:tracePt t="9784" x="4729163" y="4254500"/>
          <p14:tracePt t="9803" x="4860925" y="4181475"/>
          <p14:tracePt t="9819" x="4906963" y="4135438"/>
          <p14:tracePt t="9834" x="4965700" y="4035425"/>
          <p14:tracePt t="9851" x="4997450" y="3957638"/>
          <p14:tracePt t="9868" x="5024438" y="3775075"/>
          <p14:tracePt t="9885" x="5024438" y="3689350"/>
          <p14:tracePt t="9901" x="4987925" y="3446463"/>
          <p14:tracePt t="9919" x="4946650" y="3346450"/>
          <p14:tracePt t="9935" x="4773613" y="3082925"/>
          <p14:tracePt t="9952" x="4697413" y="3000375"/>
          <p14:tracePt t="9970" x="4441825" y="2803525"/>
          <p14:tracePt t="9984" x="4364038" y="2759075"/>
          <p14:tracePt t="10002" x="4264025" y="2708275"/>
          <p14:tracePt t="10004" x="4195763" y="2659063"/>
          <p14:tracePt t="10018" x="4154488" y="2630488"/>
          <p14:tracePt t="10036" x="4098925" y="2608263"/>
          <p14:tracePt t="10038" x="4071938" y="2589213"/>
          <p14:tracePt t="10051" x="4049713" y="2571750"/>
          <p14:tracePt t="10067" x="4030663" y="2562225"/>
          <p14:tracePt t="10068" x="0" y="0"/>
        </p14:tracePtLst>
        <p14:tracePtLst>
          <p14:tracePt t="13310" x="915988" y="2667000"/>
          <p14:tracePt t="13434" x="920750" y="2667000"/>
          <p14:tracePt t="13446" x="930275" y="2667000"/>
          <p14:tracePt t="13458" x="944563" y="2667000"/>
          <p14:tracePt t="13468" x="962025" y="2667000"/>
          <p14:tracePt t="13486" x="976313" y="2667000"/>
          <p14:tracePt t="13501" x="1049338" y="2676525"/>
          <p14:tracePt t="13535" x="1271588" y="2686050"/>
          <p14:tracePt t="13569" x="1527175" y="2686050"/>
          <p14:tracePt t="13602" x="1636713" y="2686050"/>
          <p14:tracePt t="13624" x="1660525" y="2686050"/>
          <p14:tracePt t="13625" x="1697038" y="2695575"/>
          <p14:tracePt t="13637" x="1746250" y="2703513"/>
          <p14:tracePt t="13651" x="1809750" y="2713038"/>
          <p14:tracePt t="13669" x="1882775" y="2713038"/>
          <p14:tracePt t="13685" x="2028825" y="2713038"/>
          <p14:tracePt t="13703" x="2092325" y="2713038"/>
          <p14:tracePt t="13720" x="2157413" y="2713038"/>
          <p14:tracePt t="13734" x="2184400" y="2713038"/>
          <p14:tracePt t="13752" x="2216150" y="2713038"/>
          <p14:tracePt t="13768" x="2233613" y="2713038"/>
          <p14:tracePt t="13785" x="2279650" y="2713038"/>
          <p14:tracePt t="13801" x="2325688" y="2713038"/>
          <p14:tracePt t="13817" x="2389188" y="2713038"/>
          <p14:tracePt t="13834" x="2425700" y="2713038"/>
          <p14:tracePt t="13851" x="2493963" y="2713038"/>
          <p14:tracePt t="13867" x="2530475" y="2713038"/>
          <p14:tracePt t="13884" x="2603500" y="2713038"/>
          <p14:tracePt t="13902" x="2667000" y="2713038"/>
          <p14:tracePt t="13920" x="2813050" y="2713038"/>
          <p14:tracePt t="13937" x="2909888" y="2713038"/>
          <p14:tracePt t="13954" x="3054350" y="2713038"/>
          <p14:tracePt t="13969" x="3127375" y="2713038"/>
          <p14:tracePt t="13985" x="3232150" y="2698750"/>
          <p14:tracePt t="14001" x="3292475" y="2690813"/>
          <p14:tracePt t="14019" x="3382963" y="2671763"/>
          <p14:tracePt t="14034" x="3411538" y="2671763"/>
          <p14:tracePt t="14052" x="3443288" y="2659063"/>
          <p14:tracePt t="14055" x="3460750" y="2654300"/>
          <p14:tracePt t="14068" x="3475038" y="2640013"/>
          <p14:tracePt t="14084" x="3492500" y="2630488"/>
          <p14:tracePt t="14087" x="3506788" y="2622550"/>
          <p14:tracePt t="14102" x="3519488" y="2613025"/>
          <p14:tracePt t="14119" x="3533775" y="2598738"/>
          <p14:tracePt t="14121" x="3543300" y="2589213"/>
          <p14:tracePt t="14135" x="3556000" y="2576513"/>
          <p14:tracePt t="14151" x="3570288" y="2554288"/>
          <p14:tracePt t="14168" x="3592513" y="2520950"/>
          <p14:tracePt t="14185" x="3606800" y="2498725"/>
          <p14:tracePt t="14188" x="3611563" y="2489200"/>
          <p14:tracePt t="14202" x="3621088" y="2466975"/>
          <p14:tracePt t="14218" x="3625850" y="2457450"/>
          <p14:tracePt t="14234" x="3629025" y="2425700"/>
          <p14:tracePt t="14252" x="3629025" y="2398713"/>
          <p14:tracePt t="14254" x="3629025" y="2374900"/>
          <p14:tracePt t="14269" x="3629025" y="2339975"/>
          <p14:tracePt t="14285" x="3629025" y="2303463"/>
          <p14:tracePt t="14301" x="3611563" y="2197100"/>
          <p14:tracePt t="14317" x="3584575" y="2147888"/>
          <p14:tracePt t="14335" x="3529013" y="2052638"/>
          <p14:tracePt t="14351" x="3492500" y="1997075"/>
          <p14:tracePt t="14368" x="3433763" y="1919288"/>
          <p14:tracePt t="14384" x="3411538" y="1887538"/>
          <p14:tracePt t="14402" x="3375025" y="1855788"/>
          <p14:tracePt t="14418" x="3355975" y="1841500"/>
          <p14:tracePt t="14435" x="3328988" y="1819275"/>
          <p14:tracePt t="14451" x="3309938" y="1804988"/>
          <p14:tracePt t="14469" x="3251200" y="1778000"/>
          <p14:tracePt t="14485" x="3200400" y="1768475"/>
          <p14:tracePt t="14501" x="3160713" y="1751013"/>
          <p14:tracePt t="14518" x="3063875" y="1728788"/>
          <p14:tracePt t="14535" x="3027363" y="1719263"/>
          <p14:tracePt t="14551" x="2949575" y="1709738"/>
          <p14:tracePt t="14567" x="2909888" y="1704975"/>
          <p14:tracePt t="14584" x="2822575" y="1697038"/>
          <p14:tracePt t="14601" x="2771775" y="1697038"/>
          <p14:tracePt t="14618" x="2686050" y="1697038"/>
          <p14:tracePt t="14634" x="2613025" y="1697038"/>
          <p14:tracePt t="14651" x="2439988" y="1687513"/>
          <p14:tracePt t="14668" x="2343150" y="1687513"/>
          <p14:tracePt t="14686" x="2170113" y="1692275"/>
          <p14:tracePt t="14703" x="2097088" y="1692275"/>
          <p14:tracePt t="14718" x="1951038" y="1692275"/>
          <p14:tracePt t="14734" x="1878013" y="1692275"/>
          <p14:tracePt t="14751" x="1746250" y="1692275"/>
          <p14:tracePt t="14768" x="1668463" y="1700213"/>
          <p14:tracePt t="14784" x="1522413" y="1719263"/>
          <p14:tracePt t="14801" x="1422400" y="1728788"/>
          <p14:tracePt t="14818" x="1249363" y="1768475"/>
          <p14:tracePt t="14834" x="1149350" y="1787525"/>
          <p14:tracePt t="14851" x="952500" y="1828800"/>
          <p14:tracePt t="14868" x="866775" y="1846263"/>
          <p14:tracePt t="14884" x="747713" y="1874838"/>
          <p14:tracePt t="14901" x="696913" y="1892300"/>
          <p14:tracePt t="14918" x="647700" y="1911350"/>
          <p14:tracePt t="14935" x="625475" y="1924050"/>
          <p14:tracePt t="14953" x="601663" y="1960563"/>
          <p14:tracePt t="14968" x="592138" y="1970088"/>
          <p14:tracePt t="14986" x="588963" y="1992313"/>
          <p14:tracePt t="14987" x="579438" y="2019300"/>
          <p14:tracePt t="15002" x="574675" y="2047875"/>
          <p14:tracePt t="15019" x="555625" y="2125663"/>
          <p14:tracePt t="15034" x="555625" y="2174875"/>
          <p14:tracePt t="15051" x="555625" y="2216150"/>
          <p14:tracePt t="15054" x="560388" y="2274888"/>
          <p14:tracePt t="15068" x="569913" y="2339975"/>
          <p14:tracePt t="15084" x="579438" y="2379663"/>
          <p14:tracePt t="15087" x="596900" y="2444750"/>
          <p14:tracePt t="15101" x="615950" y="2493963"/>
          <p14:tracePt t="15118" x="638175" y="2540000"/>
          <p14:tracePt t="15136" x="701675" y="2625725"/>
          <p14:tracePt t="15152" x="725488" y="2659063"/>
          <p14:tracePt t="15169" x="835025" y="2717800"/>
          <p14:tracePt t="15184" x="898525" y="2735263"/>
          <p14:tracePt t="15203" x="1108075" y="2776538"/>
          <p14:tracePt t="15218" x="1227138" y="2786063"/>
          <p14:tracePt t="15235" x="1624013" y="2800350"/>
          <p14:tracePt t="15251" x="1846263" y="2800350"/>
          <p14:tracePt t="15268" x="2270125" y="2800350"/>
          <p14:tracePt t="15287" x="2403475" y="2800350"/>
          <p14:tracePt t="15305" x="2598738" y="2786063"/>
          <p14:tracePt t="15325" x="2713038" y="2759075"/>
          <p14:tracePt t="15342" x="2744788" y="2744788"/>
          <p14:tracePt t="15360" x="2795588" y="2717800"/>
          <p14:tracePt t="15374" x="2813050" y="2703513"/>
          <p14:tracePt t="15389" x="2836863" y="2681288"/>
          <p14:tracePt t="15402" x="2873375" y="2640013"/>
          <p14:tracePt t="15418" x="2886075" y="2617788"/>
          <p14:tracePt t="15435" x="2886075" y="2613025"/>
          <p14:tracePt t="15437" x="2890838" y="2593975"/>
          <p14:tracePt t="15451" x="2895600" y="2576513"/>
          <p14:tracePt t="15468" x="2895600" y="2571750"/>
          <p14:tracePt t="15471" x="2895600" y="2557463"/>
          <p14:tracePt t="15485" x="2895600" y="2540000"/>
          <p14:tracePt t="15501" x="2905125" y="2525713"/>
          <p14:tracePt t="15518" x="2900363" y="2481263"/>
          <p14:tracePt t="15535" x="2895600" y="2444750"/>
          <p14:tracePt t="15537" x="2876550" y="2403475"/>
          <p14:tracePt t="15551" x="2854325" y="2371725"/>
          <p14:tracePt t="15571" x="2827338" y="2320925"/>
          <p14:tracePt t="15584" x="2800350" y="2289175"/>
          <p14:tracePt t="15601" x="2790825" y="2274888"/>
          <p14:tracePt t="15618" x="2749550" y="2243138"/>
          <p14:tracePt t="15634" x="2727325" y="2230438"/>
          <p14:tracePt t="15652" x="2659063" y="2197100"/>
          <p14:tracePt t="15668" x="2617788" y="2189163"/>
          <p14:tracePt t="15685" x="2503488" y="2160588"/>
          <p14:tracePt t="15701" x="2452688" y="2160588"/>
          <p14:tracePt t="15717" x="2330450" y="2152650"/>
          <p14:tracePt t="15734" x="2274888" y="2143125"/>
          <p14:tracePt t="15751" x="2152650" y="2143125"/>
          <p14:tracePt t="15767" x="2106613" y="2143125"/>
          <p14:tracePt t="15785" x="1992313" y="2143125"/>
          <p14:tracePt t="15801" x="1955800" y="2143125"/>
          <p14:tracePt t="15819" x="1892300" y="2147888"/>
          <p14:tracePt t="15834" x="1870075" y="2147888"/>
          <p14:tracePt t="15851" x="1841500" y="2152650"/>
          <p14:tracePt t="15868" x="1819275" y="2160588"/>
          <p14:tracePt t="15884" x="1801813" y="2165350"/>
          <p14:tracePt t="15901" x="1787525" y="2170113"/>
          <p14:tracePt t="15918" x="1782763" y="2170113"/>
          <p14:tracePt t="15935" x="1778000" y="2170113"/>
          <p14:tracePt t="15954" x="1778000" y="2174875"/>
          <p14:tracePt t="15975" x="0" y="0"/>
        </p14:tracePtLst>
        <p14:tracePtLst>
          <p14:tracePt t="18172" x="957263" y="2197100"/>
          <p14:tracePt t="18193" x="957263" y="2201863"/>
          <p14:tracePt t="18219" x="962025" y="2206625"/>
          <p14:tracePt t="18234" x="966788" y="2220913"/>
          <p14:tracePt t="18267" x="984250" y="2257425"/>
          <p14:tracePt t="18300" x="1003300" y="2316163"/>
          <p14:tracePt t="18335" x="1025525" y="2362200"/>
          <p14:tracePt t="18341" x="1025525" y="2371725"/>
          <p14:tracePt t="18353" x="1030288" y="2393950"/>
          <p14:tracePt t="18367" x="1039813" y="2411413"/>
          <p14:tracePt t="18384" x="1049338" y="2435225"/>
          <p14:tracePt t="18401" x="1054100" y="2447925"/>
          <p14:tracePt t="18418" x="1076325" y="2489200"/>
          <p14:tracePt t="18435" x="1081088" y="2508250"/>
          <p14:tracePt t="18452" x="1103313" y="2535238"/>
          <p14:tracePt t="18470" x="1117600" y="2554288"/>
          <p14:tracePt t="18484" x="1122363" y="2566988"/>
          <p14:tracePt t="18501" x="1139825" y="2593975"/>
          <p14:tracePt t="18519" x="1176338" y="2625725"/>
          <p14:tracePt t="18535" x="1185863" y="2640013"/>
          <p14:tracePt t="18553" x="1203325" y="2659063"/>
          <p14:tracePt t="18569" x="1217613" y="2662238"/>
          <p14:tracePt t="18585" x="1222375" y="2667000"/>
          <p14:tracePt t="18602" x="1239838" y="2676525"/>
          <p14:tracePt t="18618" x="1249363" y="2686050"/>
          <p14:tracePt t="18635" x="1268413" y="2690813"/>
          <p14:tracePt t="18651" x="1276350" y="2690813"/>
          <p14:tracePt t="18668" x="1317625" y="2695575"/>
          <p14:tracePt t="18685" x="1344613" y="2703513"/>
          <p14:tracePt t="18702" x="1409700" y="2703513"/>
          <p14:tracePt t="18719" x="1436688" y="2703513"/>
          <p14:tracePt t="18735" x="1490663" y="2703513"/>
          <p14:tracePt t="18751" x="1536700" y="2703513"/>
          <p14:tracePt t="18768" x="1590675" y="2703513"/>
          <p14:tracePt t="18784" x="1619250" y="2698750"/>
          <p14:tracePt t="18801" x="1641475" y="2695575"/>
          <p14:tracePt t="18819" x="1655763" y="2690813"/>
          <p14:tracePt t="18834" x="1677988" y="2681288"/>
          <p14:tracePt t="18851" x="1687513" y="2667000"/>
          <p14:tracePt t="18867" x="1704975" y="2659063"/>
          <p14:tracePt t="18884" x="1714500" y="2654300"/>
          <p14:tracePt t="18901" x="1719263" y="2649538"/>
          <p14:tracePt t="18919" x="1724025" y="2640013"/>
          <p14:tracePt t="18935" x="1731963" y="2625725"/>
          <p14:tracePt t="18951" x="1736725" y="2622550"/>
          <p14:tracePt t="18969" x="1741488" y="2598738"/>
          <p14:tracePt t="18985" x="1746250" y="2589213"/>
          <p14:tracePt t="19002" x="1755775" y="2566988"/>
          <p14:tracePt t="19020" x="1755775" y="2562225"/>
          <p14:tracePt t="19035" x="1755775" y="2544763"/>
          <p14:tracePt t="19038" x="1760538" y="2535238"/>
          <p14:tracePt t="19051" x="1760538" y="2525713"/>
          <p14:tracePt t="19067" x="1760538" y="2517775"/>
          <p14:tracePt t="19084" x="1773238" y="2484438"/>
          <p14:tracePt t="19101" x="1773238" y="2471738"/>
          <p14:tracePt t="19104" x="1773238" y="2452688"/>
          <p14:tracePt t="19119" x="1778000" y="2439988"/>
          <p14:tracePt t="19134" x="1778000" y="2430463"/>
          <p14:tracePt t="19152" x="1778000" y="2398713"/>
          <p14:tracePt t="19167" x="1778000" y="2384425"/>
          <p14:tracePt t="19170" x="1778000" y="2366963"/>
          <p14:tracePt t="19184" x="1778000" y="2352675"/>
          <p14:tracePt t="19201" x="1768475" y="2335213"/>
          <p14:tracePt t="19218" x="1755775" y="2293938"/>
          <p14:tracePt t="19235" x="1751013" y="2289175"/>
          <p14:tracePt t="19254" x="1731963" y="2257425"/>
          <p14:tracePt t="19268" x="1728788" y="2252663"/>
          <p14:tracePt t="19286" x="1700213" y="2220913"/>
          <p14:tracePt t="19301" x="1687513" y="2206625"/>
          <p14:tracePt t="19317" x="1655763" y="2179638"/>
          <p14:tracePt t="19334" x="1636713" y="2165350"/>
          <p14:tracePt t="19351" x="1587500" y="2138363"/>
          <p14:tracePt t="19367" x="1554163" y="2125663"/>
          <p14:tracePt t="19384" x="1473200" y="2092325"/>
          <p14:tracePt t="19401" x="1431925" y="2084388"/>
          <p14:tracePt t="19418" x="1331913" y="2065338"/>
          <p14:tracePt t="19435" x="1295400" y="2065338"/>
          <p14:tracePt t="19452" x="1227138" y="2065338"/>
          <p14:tracePt t="19468" x="1208088" y="2070100"/>
          <p14:tracePt t="19486" x="1176338" y="2070100"/>
          <p14:tracePt t="19502" x="1162050" y="2074863"/>
          <p14:tracePt t="19519" x="1139825" y="2074863"/>
          <p14:tracePt t="19534" x="1135063" y="2079625"/>
          <p14:tracePt t="19551" x="1125538" y="2084388"/>
          <p14:tracePt t="19567" x="1122363" y="2084388"/>
          <p14:tracePt t="19584" x="1112838" y="2089150"/>
          <p14:tracePt t="19601" x="1108075" y="2097088"/>
          <p14:tracePt t="19618" x="1103313" y="2101850"/>
          <p14:tracePt t="19634" x="1093788" y="2116138"/>
          <p14:tracePt t="19651" x="1085850" y="2128838"/>
          <p14:tracePt t="19668" x="1066800" y="2160588"/>
          <p14:tracePt t="19685" x="1062038" y="2174875"/>
          <p14:tracePt t="19702" x="1054100" y="2216150"/>
          <p14:tracePt t="19717" x="1049338" y="2233613"/>
          <p14:tracePt t="19735" x="1049338" y="2266950"/>
          <p14:tracePt t="19751" x="1039813" y="2279650"/>
          <p14:tracePt t="19767" x="1035050" y="2303463"/>
          <p14:tracePt t="19784" x="1035050" y="2316163"/>
          <p14:tracePt t="19801" x="1035050" y="2339975"/>
          <p14:tracePt t="19817" x="1035050" y="2343150"/>
          <p14:tracePt t="19835" x="1044575" y="2366963"/>
          <p14:tracePt t="19851" x="1044575" y="2379663"/>
          <p14:tracePt t="19868" x="1044575" y="2408238"/>
          <p14:tracePt t="19884" x="1049338" y="2420938"/>
          <p14:tracePt t="19901" x="1054100" y="2435225"/>
          <p14:tracePt t="19903" x="1054100" y="2447925"/>
          <p14:tracePt t="19917" x="1062038" y="2452688"/>
          <p14:tracePt t="19936" x="1066800" y="2462213"/>
          <p14:tracePt t="19938" x="1071563" y="2476500"/>
          <p14:tracePt t="19951" x="1081088" y="2489200"/>
          <p14:tracePt t="19967" x="1085850" y="2498725"/>
          <p14:tracePt t="19984" x="1098550" y="2525713"/>
          <p14:tracePt t="20001" x="1112838" y="2544763"/>
          <p14:tracePt t="20018" x="1139825" y="2586038"/>
          <p14:tracePt t="20034" x="1158875" y="2608263"/>
          <p14:tracePt t="20037" x="1181100" y="2640013"/>
          <p14:tracePt t="20051" x="1195388" y="2654300"/>
          <p14:tracePt t="20067" x="1208088" y="2667000"/>
          <p14:tracePt t="20084" x="1239838" y="2686050"/>
          <p14:tracePt t="20101" x="1254125" y="2690813"/>
          <p14:tracePt t="20118" x="1271588" y="2703513"/>
          <p14:tracePt t="20134" x="1281113" y="2703513"/>
          <p14:tracePt t="20151" x="1300163" y="2708275"/>
          <p14:tracePt t="20167" x="1312863" y="2708275"/>
          <p14:tracePt t="20186" x="1349375" y="2708275"/>
          <p14:tracePt t="20202" x="1376363" y="2703513"/>
          <p14:tracePt t="20220" x="1431925" y="2698750"/>
          <p14:tracePt t="20235" x="1463675" y="2690813"/>
          <p14:tracePt t="20253" x="1500188" y="2676525"/>
          <p14:tracePt t="20267" x="1522413" y="2671763"/>
          <p14:tracePt t="20286" x="1546225" y="2659063"/>
          <p14:tracePt t="20303" x="1568450" y="2644775"/>
          <p14:tracePt t="20319" x="1573213" y="2640013"/>
          <p14:tracePt t="20334" x="1590675" y="2630488"/>
          <p14:tracePt t="20352" x="1600200" y="2617788"/>
          <p14:tracePt t="20354" x="1609725" y="2603500"/>
          <p14:tracePt t="20368" x="1624013" y="2589213"/>
          <p14:tracePt t="20385" x="1631950" y="2576513"/>
          <p14:tracePt t="20387" x="1641475" y="2566988"/>
          <p14:tracePt t="20401" x="1655763" y="2554288"/>
          <p14:tracePt t="20417" x="1660525" y="2540000"/>
          <p14:tracePt t="20435" x="1663700" y="2517775"/>
          <p14:tracePt t="20452" x="1673225" y="2493963"/>
          <p14:tracePt t="20454" x="1677988" y="2476500"/>
          <p14:tracePt t="20468" x="1677988" y="2457450"/>
          <p14:tracePt t="20485" x="1687513" y="2430463"/>
          <p14:tracePt t="20501" x="1687513" y="2379663"/>
          <p14:tracePt t="20518" x="1687513" y="2362200"/>
          <p14:tracePt t="20534" x="1677988" y="2316163"/>
          <p14:tracePt t="20551" x="1668463" y="2293938"/>
          <p14:tracePt t="20568" x="1660525" y="2262188"/>
          <p14:tracePt t="20584" x="1651000" y="2247900"/>
          <p14:tracePt t="20601" x="1641475" y="2233613"/>
          <p14:tracePt t="20618" x="1631950" y="2220913"/>
          <p14:tracePt t="20634" x="1600200" y="2193925"/>
          <p14:tracePt t="20651" x="1582738" y="2170113"/>
          <p14:tracePt t="20667" x="1495425" y="2128838"/>
          <p14:tracePt t="20685" x="1454150" y="2106613"/>
          <p14:tracePt t="20703" x="1390650" y="2084388"/>
          <p14:tracePt t="20718" x="1373188" y="2074863"/>
          <p14:tracePt t="20735" x="1331913" y="2074863"/>
          <p14:tracePt t="20751" x="1303338" y="2074863"/>
          <p14:tracePt t="20769" x="1258888" y="2074863"/>
          <p14:tracePt t="20784" x="1231900" y="2079625"/>
          <p14:tracePt t="20803" x="1176338" y="2092325"/>
          <p14:tracePt t="20818" x="1144588" y="2106613"/>
          <p14:tracePt t="20835" x="1125538" y="2120900"/>
          <p14:tracePt t="20851" x="1085850" y="2138363"/>
          <p14:tracePt t="20867" x="1062038" y="2152650"/>
          <p14:tracePt t="20884" x="1035050" y="2189163"/>
          <p14:tracePt t="20901" x="1025525" y="2201863"/>
          <p14:tracePt t="20917" x="989013" y="2233613"/>
          <p14:tracePt t="20935" x="976313" y="2247900"/>
          <p14:tracePt t="20952" x="962025" y="2279650"/>
          <p14:tracePt t="20968" x="947738" y="2303463"/>
          <p14:tracePt t="20985" x="944563" y="2325688"/>
          <p14:tracePt t="21002" x="939800" y="2343150"/>
          <p14:tracePt t="21017" x="930275" y="2384425"/>
          <p14:tracePt t="21034" x="930275" y="2411413"/>
          <p14:tracePt t="21051" x="930275" y="2476500"/>
          <p14:tracePt t="21068" x="939800" y="2503488"/>
          <p14:tracePt t="21084" x="976313" y="2576513"/>
          <p14:tracePt t="21101" x="998538" y="2608263"/>
          <p14:tracePt t="21117" x="1025525" y="2640013"/>
          <p14:tracePt t="21134" x="1044575" y="2662238"/>
          <p14:tracePt t="21151" x="1066800" y="2681288"/>
          <p14:tracePt t="21167" x="1081088" y="2690813"/>
          <p14:tracePt t="21185" x="1122363" y="2717800"/>
          <p14:tracePt t="21202" x="1149350" y="2727325"/>
          <p14:tracePt t="21218" x="1222375" y="2749550"/>
          <p14:tracePt t="21235" x="1258888" y="2759075"/>
          <p14:tracePt t="21253" x="1285875" y="2759075"/>
          <p14:tracePt t="21255" x="1322388" y="2759075"/>
          <p14:tracePt t="21267" x="1373188" y="2754313"/>
          <p14:tracePt t="21285" x="1404938" y="2744788"/>
          <p14:tracePt t="21301" x="1458913" y="2722563"/>
          <p14:tracePt t="21319" x="1495425" y="2698750"/>
          <p14:tracePt t="21334" x="1504950" y="2690813"/>
          <p14:tracePt t="21351" x="1527175" y="2676525"/>
          <p14:tracePt t="21354" x="1541463" y="2659063"/>
          <p14:tracePt t="21370" x="1546225" y="2644775"/>
          <p14:tracePt t="21386" x="1550988" y="2640013"/>
          <p14:tracePt t="21401" x="1558925" y="2617788"/>
          <p14:tracePt t="21418" x="1563688" y="2603500"/>
          <p14:tracePt t="21422" x="1563688" y="2586038"/>
          <p14:tracePt t="21436" x="1568450" y="2562225"/>
          <p14:tracePt t="21451" x="1568450" y="2544763"/>
          <p14:tracePt t="21468" x="1568450" y="2481263"/>
          <p14:tracePt t="21484" x="1568450" y="2444750"/>
          <p14:tracePt t="21501" x="1568450" y="2389188"/>
          <p14:tracePt t="21517" x="1558925" y="2362200"/>
          <p14:tracePt t="21534" x="1546225" y="2320925"/>
          <p14:tracePt t="21551" x="1541463" y="2293938"/>
          <p14:tracePt t="21568" x="1517650" y="2252663"/>
          <p14:tracePt t="21585" x="1509713" y="2238375"/>
          <p14:tracePt t="21601" x="1495425" y="2211388"/>
          <p14:tracePt t="21618" x="1482725" y="2201863"/>
          <p14:tracePt t="21636" x="1477963" y="2193925"/>
          <p14:tracePt t="21651" x="1473200" y="2189163"/>
          <p14:tracePt t="21668" x="1468438" y="2184400"/>
          <p14:tracePt t="21686" x="1441450" y="2174875"/>
          <p14:tracePt t="21702" x="1422400" y="2165350"/>
          <p14:tracePt t="21717" x="1390650" y="2160588"/>
          <p14:tracePt t="21735" x="1376363" y="2152650"/>
          <p14:tracePt t="21751" x="1322388" y="2138363"/>
          <p14:tracePt t="21767" x="1303338" y="2138363"/>
          <p14:tracePt t="21784" x="1263650" y="2138363"/>
          <p14:tracePt t="21801" x="1244600" y="2138363"/>
          <p14:tracePt t="21818" x="1198563" y="2138363"/>
          <p14:tracePt t="21836" x="1176338" y="2138363"/>
          <p14:tracePt t="21838" x="1158875" y="2138363"/>
          <p14:tracePt t="21851" x="1144588" y="2143125"/>
          <p14:tracePt t="21869" x="1135063" y="2143125"/>
          <p14:tracePt t="21884" x="1122363" y="2143125"/>
          <p14:tracePt t="21907" x="1117600" y="2147888"/>
          <p14:tracePt t="21918" x="1112838" y="2152650"/>
          <p14:tracePt t="21936" x="1103313" y="2157413"/>
          <p14:tracePt t="21952" x="1085850" y="2174875"/>
          <p14:tracePt t="21969" x="1081088" y="2179638"/>
          <p14:tracePt t="21985" x="1062038" y="2201863"/>
          <p14:tracePt t="22002" x="1057275" y="2216150"/>
          <p14:tracePt t="22018" x="1044575" y="2233613"/>
          <p14:tracePt t="22035" x="1044575" y="2238375"/>
          <p14:tracePt t="22051" x="1039813" y="2243138"/>
          <p14:tracePt t="22068" x="1039813" y="2247900"/>
          <p14:tracePt t="22085" x="1035050" y="2257425"/>
          <p14:tracePt t="22101" x="1035050" y="2266950"/>
          <p14:tracePt t="22118" x="1030288" y="2279650"/>
          <p14:tracePt t="22134" x="1030288" y="2284413"/>
          <p14:tracePt t="22152" x="1030288" y="2289175"/>
          <p14:tracePt t="22167" x="1030288" y="2303463"/>
          <p14:tracePt t="22186" x="1030288" y="2306638"/>
          <p14:tracePt t="22234" x="1030288" y="2311400"/>
          <p14:tracePt t="22254" x="1030288" y="2316163"/>
          <p14:tracePt t="22268" x="1030288" y="2320925"/>
          <p14:tracePt t="22302" x="1030288" y="2325688"/>
          <p14:tracePt t="22444" x="0" y="0"/>
        </p14:tracePtLst>
        <p14:tracePtLst>
          <p14:tracePt t="24433" x="1809750" y="2293938"/>
          <p14:tracePt t="24453" x="1804988" y="2335213"/>
          <p14:tracePt t="24469" x="1804988" y="2366963"/>
          <p14:tracePt t="24485" x="1804988" y="2384425"/>
          <p14:tracePt t="24501" x="1804988" y="2411413"/>
          <p14:tracePt t="24501" x="0" y="0"/>
        </p14:tracePtLst>
        <p14:tracePtLst>
          <p14:tracePt t="24571" x="1804988" y="2598738"/>
          <p14:tracePt t="24601" x="1804988" y="2630488"/>
          <p14:tracePt t="24634" x="1804988" y="2635250"/>
          <p14:tracePt t="24695" x="1809750" y="2635250"/>
          <p14:tracePt t="24708" x="1809750" y="2644775"/>
          <p14:tracePt t="24719" x="1814513" y="2644775"/>
          <p14:tracePt t="24736" x="1819275" y="2644775"/>
          <p14:tracePt t="24753" x="1838325" y="2640013"/>
          <p14:tracePt t="24769" x="1846263" y="2640013"/>
          <p14:tracePt t="24786" x="1874838" y="2630488"/>
          <p14:tracePt t="24801" x="1892300" y="2608263"/>
          <p14:tracePt t="24818" x="1928813" y="2566988"/>
          <p14:tracePt t="24835" x="1943100" y="2540000"/>
          <p14:tracePt t="24852" x="1960563" y="2457450"/>
          <p14:tracePt t="24868" x="1960563" y="2408238"/>
          <p14:tracePt t="24884" x="1960563" y="2347913"/>
          <p14:tracePt t="24901" x="1960563" y="2293938"/>
          <p14:tracePt t="24919" x="1960563" y="2274888"/>
          <p14:tracePt t="24935" x="1960563" y="2270125"/>
          <p14:tracePt t="24952" x="1960563" y="2266950"/>
          <p14:tracePt t="24976" x="1960563" y="2257425"/>
          <p14:tracePt t="24990" x="1955800" y="2252663"/>
          <p14:tracePt t="25001" x="1955800" y="2247900"/>
          <p14:tracePt t="25018" x="1946275" y="2243138"/>
          <p14:tracePt t="25034" x="1943100" y="2238375"/>
          <p14:tracePt t="25134" x="1938338" y="2238375"/>
          <p14:tracePt t="25138" x="0" y="0"/>
        </p14:tracePtLst>
        <p14:tracePtLst>
          <p14:tracePt t="27805" x="1600200" y="2147888"/>
          <p14:tracePt t="27842" x="1604963" y="2147888"/>
          <p14:tracePt t="27854" x="1614488" y="2147888"/>
          <p14:tracePt t="27868" x="1627188" y="2165350"/>
          <p14:tracePt t="27884" x="1636713" y="2174875"/>
          <p14:tracePt t="27900" x="1663700" y="2216150"/>
          <p14:tracePt t="27901" x="0" y="0"/>
        </p14:tracePtLst>
        <p14:tracePtLst>
          <p14:tracePt t="28022" x="1709738" y="2625725"/>
          <p14:tracePt t="28025" x="1697038" y="2649538"/>
          <p14:tracePt t="28050" x="1668463" y="2690813"/>
          <p14:tracePt t="28078" x="1641475" y="2727325"/>
          <p14:tracePt t="28081" x="1627188" y="2732088"/>
          <p14:tracePt t="28098" x="1609725" y="2735263"/>
          <p14:tracePt t="28108" x="1590675" y="2744788"/>
          <p14:tracePt t="28117" x="1568450" y="2749550"/>
          <p14:tracePt t="28134" x="1522413" y="2749550"/>
          <p14:tracePt t="28150" x="1400175" y="2768600"/>
          <p14:tracePt t="28168" x="1336675" y="2776538"/>
          <p14:tracePt t="28171" x="1271588" y="2776538"/>
          <p14:tracePt t="28188" x="1244600" y="2776538"/>
          <p14:tracePt t="28207" x="1198563" y="2776538"/>
          <p14:tracePt t="28225" x="1195388" y="2776538"/>
          <p14:tracePt t="28238" x="1190625" y="2776538"/>
          <p14:tracePt t="28254" x="1181100" y="2776538"/>
          <p14:tracePt t="28270" x="1176338" y="2771775"/>
          <p14:tracePt t="28284" x="1162050" y="2717800"/>
          <p14:tracePt t="28300" x="1149350" y="2667000"/>
          <p14:tracePt t="28317" x="1130300" y="2576513"/>
          <p14:tracePt t="28334" x="1122363" y="2525713"/>
          <p14:tracePt t="28351" x="1112838" y="2457450"/>
          <p14:tracePt t="28367" x="1108075" y="2430463"/>
          <p14:tracePt t="28385" x="1108075" y="2374900"/>
          <p14:tracePt t="28401" x="1108075" y="2339975"/>
          <p14:tracePt t="28419" x="1108075" y="2279650"/>
          <p14:tracePt t="28435" x="1108075" y="2252663"/>
          <p14:tracePt t="28451" x="1108075" y="2243138"/>
          <p14:tracePt t="28467" x="1108075" y="2238375"/>
          <p14:tracePt t="28543" x="1108075" y="2230438"/>
          <p14:tracePt t="28554" x="1108075" y="2225675"/>
          <p14:tracePt t="28564" x="1108075" y="2216150"/>
          <p14:tracePt t="28564" x="0" y="0"/>
        </p14:tracePtLst>
        <p14:tracePtLst>
          <p14:tracePt t="29398" x="925513" y="2435225"/>
          <p14:tracePt t="29444" x="925513" y="2430463"/>
          <p14:tracePt t="29459" x="925513" y="2420938"/>
          <p14:tracePt t="29476" x="930275" y="2411413"/>
          <p14:tracePt t="29501" x="944563" y="2393950"/>
          <p14:tracePt t="29534" x="962025" y="2366963"/>
          <p14:tracePt t="29568" x="984250" y="2335213"/>
          <p14:tracePt t="29585" x="984250" y="2325688"/>
          <p14:tracePt t="29601" x="989013" y="2320925"/>
          <p14:tracePt t="29618" x="989013" y="2311400"/>
          <p14:tracePt t="29634" x="993775" y="2306638"/>
          <p14:tracePt t="29652" x="993775" y="2303463"/>
          <p14:tracePt t="29667" x="1008063" y="2289175"/>
          <p14:tracePt t="29685" x="1012825" y="2266950"/>
          <p14:tracePt t="29701" x="1030288" y="2243138"/>
          <p14:tracePt t="29718" x="1044575" y="2230438"/>
          <p14:tracePt t="29736" x="1057275" y="2211388"/>
          <p14:tracePt t="29751" x="1062038" y="2197100"/>
          <p14:tracePt t="29769" x="1071563" y="2189163"/>
          <p14:tracePt t="29784" x="1076325" y="2179638"/>
          <p14:tracePt t="29803" x="1089025" y="2165350"/>
          <p14:tracePt t="29818" x="1093788" y="2160588"/>
          <p14:tracePt t="29834" x="1098550" y="2157413"/>
          <p14:tracePt t="29851" x="1122363" y="2138363"/>
          <p14:tracePt t="29867" x="1135063" y="2133600"/>
          <p14:tracePt t="29884" x="1166813" y="2111375"/>
          <p14:tracePt t="29902" x="1181100" y="2106613"/>
          <p14:tracePt t="29918" x="1198563" y="2089150"/>
          <p14:tracePt t="29936" x="1203325" y="2089150"/>
          <p14:tracePt t="29951" x="1235075" y="2074863"/>
          <p14:tracePt t="29968" x="1239838" y="2070100"/>
          <p14:tracePt t="29985" x="1263650" y="2060575"/>
          <p14:tracePt t="30001" x="1268413" y="2052638"/>
          <p14:tracePt t="30018" x="1276350" y="2052638"/>
          <p14:tracePt t="30034" x="1276350" y="2047875"/>
          <p14:tracePt t="30051" x="1285875" y="2047875"/>
          <p14:tracePt t="30075" x="1290638" y="2047875"/>
          <p14:tracePt t="30086" x="1295400" y="2047875"/>
          <p14:tracePt t="30101" x="1300163" y="2047875"/>
          <p14:tracePt t="30117" x="1317625" y="2047875"/>
          <p14:tracePt t="30134" x="1327150" y="2047875"/>
          <p14:tracePt t="30151" x="1344613" y="2047875"/>
          <p14:tracePt t="30168" x="1349375" y="2047875"/>
          <p14:tracePt t="30185" x="1381125" y="2052638"/>
          <p14:tracePt t="30202" x="1390650" y="2052638"/>
          <p14:tracePt t="30218" x="1422400" y="2065338"/>
          <p14:tracePt t="30235" x="1436688" y="2074863"/>
          <p14:tracePt t="30253" x="1468438" y="2089150"/>
          <p14:tracePt t="30268" x="1490663" y="2097088"/>
          <p14:tracePt t="30286" x="1522413" y="2116138"/>
          <p14:tracePt t="30301" x="1541463" y="2120900"/>
          <p14:tracePt t="30319" x="1554163" y="2133600"/>
          <p14:tracePt t="30334" x="1587500" y="2147888"/>
          <p14:tracePt t="30351" x="1600200" y="2157413"/>
          <p14:tracePt t="30354" x="1614488" y="2160588"/>
          <p14:tracePt t="30367" x="1619250" y="2165350"/>
          <p14:tracePt t="30384" x="1624013" y="2170113"/>
          <p14:tracePt t="30401" x="1641475" y="2184400"/>
          <p14:tracePt t="30418" x="1651000" y="2189163"/>
          <p14:tracePt t="30422" x="1663700" y="2201863"/>
          <p14:tracePt t="30435" x="1677988" y="2216150"/>
          <p14:tracePt t="30452" x="1682750" y="2225675"/>
          <p14:tracePt t="30468" x="1700213" y="2243138"/>
          <p14:tracePt t="30485" x="1704975" y="2247900"/>
          <p14:tracePt t="30488" x="1709738" y="2257425"/>
          <p14:tracePt t="30501" x="1719263" y="2262188"/>
          <p14:tracePt t="30517" x="1724025" y="2266950"/>
          <p14:tracePt t="30535" x="1724025" y="2274888"/>
          <p14:tracePt t="30551" x="1728788" y="2274888"/>
          <p14:tracePt t="30567" x="1728788" y="2284413"/>
          <p14:tracePt t="30584" x="1731963" y="2293938"/>
          <p14:tracePt t="30603" x="1731963" y="2306638"/>
          <p14:tracePt t="30618" x="1731963" y="2311400"/>
          <p14:tracePt t="30635" x="1731963" y="2330450"/>
          <p14:tracePt t="30651" x="1731963" y="2339975"/>
          <p14:tracePt t="30670" x="1731963" y="2366963"/>
          <p14:tracePt t="30684" x="1731963" y="2371725"/>
          <p14:tracePt t="30702" x="1724025" y="2379663"/>
          <p14:tracePt t="30705" x="1724025" y="2398713"/>
          <p14:tracePt t="30718" x="1724025" y="2408238"/>
          <p14:tracePt t="30734" x="1719263" y="2416175"/>
          <p14:tracePt t="30737" x="1714500" y="2435225"/>
          <p14:tracePt t="30750" x="1714500" y="2447925"/>
          <p14:tracePt t="30769" x="1704975" y="2462213"/>
          <p14:tracePt t="30772" x="1692275" y="2481263"/>
          <p14:tracePt t="30788" x="1692275" y="2484438"/>
          <p14:tracePt t="30801" x="1687513" y="2503488"/>
          <p14:tracePt t="30817" x="1677988" y="2520950"/>
          <p14:tracePt t="30834" x="1673225" y="2525713"/>
          <p14:tracePt t="30837" x="1663700" y="2530475"/>
          <p14:tracePt t="30851" x="1660525" y="2544763"/>
          <p14:tracePt t="30868" x="1655763" y="2549525"/>
          <p14:tracePt t="30884" x="1646238" y="2557463"/>
          <p14:tracePt t="30901" x="1636713" y="2571750"/>
          <p14:tracePt t="30904" x="1627188" y="2576513"/>
          <p14:tracePt t="30917" x="1619250" y="2576513"/>
          <p14:tracePt t="30934" x="1609725" y="2586038"/>
          <p14:tracePt t="30952" x="1587500" y="2593975"/>
          <p14:tracePt t="30967" x="1563688" y="2603500"/>
          <p14:tracePt t="30985" x="1517650" y="2608263"/>
          <p14:tracePt t="31002" x="1495425" y="2608263"/>
          <p14:tracePt t="31019" x="1458913" y="2608263"/>
          <p14:tracePt t="31039" x="1417638" y="2608263"/>
          <p14:tracePt t="31053" x="1409700" y="2608263"/>
          <p14:tracePt t="31067" x="1395413" y="2608263"/>
          <p14:tracePt t="31086" x="1363663" y="2608263"/>
          <p14:tracePt t="31101" x="1344613" y="2608263"/>
          <p14:tracePt t="31119" x="1303338" y="2598738"/>
          <p14:tracePt t="31134" x="1276350" y="2598738"/>
          <p14:tracePt t="31150" x="1258888" y="2593975"/>
          <p14:tracePt t="31167" x="1235075" y="2593975"/>
          <p14:tracePt t="31184" x="1231900" y="2589213"/>
          <p14:tracePt t="31201" x="1212850" y="2581275"/>
          <p14:tracePt t="31218" x="1208088" y="2581275"/>
          <p14:tracePt t="31234" x="1198563" y="2576513"/>
          <p14:tracePt t="31251" x="1195388" y="2571750"/>
          <p14:tracePt t="31267" x="1181100" y="2566988"/>
          <p14:tracePt t="31284" x="1171575" y="2554288"/>
          <p14:tracePt t="31301" x="1154113" y="2544763"/>
          <p14:tracePt t="31318" x="1139825" y="2520950"/>
          <p14:tracePt t="31334" x="1122363" y="2498725"/>
          <p14:tracePt t="31351" x="1108075" y="2476500"/>
          <p14:tracePt t="31367" x="1093788" y="2462213"/>
          <p14:tracePt t="31384" x="1081088" y="2439988"/>
          <p14:tracePt t="31401" x="1071563" y="2416175"/>
          <p14:tracePt t="31417" x="1066800" y="2411413"/>
          <p14:tracePt t="31435" x="1054100" y="2389188"/>
          <p14:tracePt t="31451" x="1054100" y="2374900"/>
          <p14:tracePt t="31467" x="1039813" y="2352675"/>
          <p14:tracePt t="31485" x="1039813" y="2339975"/>
          <p14:tracePt t="31501" x="1039813" y="2325688"/>
          <p14:tracePt t="31517" x="1039813" y="2316163"/>
          <p14:tracePt t="31535" x="1039813" y="2293938"/>
          <p14:tracePt t="31551" x="1039813" y="2289175"/>
          <p14:tracePt t="31568" x="1044575" y="2274888"/>
          <p14:tracePt t="31584" x="1044575" y="2262188"/>
          <p14:tracePt t="31601" x="1049338" y="2252663"/>
          <p14:tracePt t="31617" x="1054100" y="2233613"/>
          <p14:tracePt t="31634" x="1062038" y="2220913"/>
          <p14:tracePt t="31637" x="1066800" y="2216150"/>
          <p14:tracePt t="31651" x="1071563" y="2206625"/>
          <p14:tracePt t="31667" x="1076325" y="2197100"/>
          <p14:tracePt t="31685" x="1089025" y="2184400"/>
          <p14:tracePt t="31701" x="1093788" y="2179638"/>
          <p14:tracePt t="31704" x="1103313" y="2170113"/>
          <p14:tracePt t="31718" x="1108075" y="2165350"/>
          <p14:tracePt t="31735" x="1122363" y="2157413"/>
          <p14:tracePt t="31751" x="1144588" y="2143125"/>
          <p14:tracePt t="31769" x="1166813" y="2133600"/>
          <p14:tracePt t="31773" x="1185863" y="2128838"/>
          <p14:tracePt t="31784" x="1208088" y="2120900"/>
          <p14:tracePt t="31801" x="1235075" y="2106613"/>
          <p14:tracePt t="31817" x="1276350" y="2101850"/>
          <p14:tracePt t="31834" x="1295400" y="2101850"/>
          <p14:tracePt t="31851" x="1312863" y="2101850"/>
          <p14:tracePt t="31867" x="1322388" y="2101850"/>
          <p14:tracePt t="31884" x="1344613" y="2101850"/>
          <p14:tracePt t="31901" x="1349375" y="2106613"/>
          <p14:tracePt t="31918" x="1376363" y="2116138"/>
          <p14:tracePt t="31935" x="1385888" y="2120900"/>
          <p14:tracePt t="31951" x="1427163" y="2138363"/>
          <p14:tracePt t="31967" x="1458913" y="2157413"/>
          <p14:tracePt t="31984" x="1490663" y="2165350"/>
          <p14:tracePt t="32002" x="1504950" y="2174875"/>
          <p14:tracePt t="32018" x="1517650" y="2179638"/>
          <p14:tracePt t="32035" x="1522413" y="2184400"/>
          <p14:tracePt t="32051" x="1531938" y="2189163"/>
          <p14:tracePt t="32067" x="1546225" y="2201863"/>
          <p14:tracePt t="32085" x="1558925" y="2206625"/>
          <p14:tracePt t="32088" x="1563688" y="2211388"/>
          <p14:tracePt t="32104" x="1573213" y="2225675"/>
          <p14:tracePt t="32117" x="1582738" y="2230438"/>
          <p14:tracePt t="32134" x="1600200" y="2262188"/>
          <p14:tracePt t="32151" x="1604963" y="2266950"/>
          <p14:tracePt t="32167" x="1619250" y="2298700"/>
          <p14:tracePt t="32184" x="1631950" y="2311400"/>
          <p14:tracePt t="32201" x="1641475" y="2343150"/>
          <p14:tracePt t="32220" x="1651000" y="2357438"/>
          <p14:tracePt t="32222" x="1655763" y="2366963"/>
          <p14:tracePt t="32234" x="1663700" y="2389188"/>
          <p14:tracePt t="32253" x="1668463" y="2398713"/>
          <p14:tracePt t="32256" x="1673225" y="2411413"/>
          <p14:tracePt t="32267" x="1673225" y="2425700"/>
          <p14:tracePt t="32286" x="1677988" y="2430463"/>
          <p14:tracePt t="32300" x="1677988" y="2444750"/>
          <p14:tracePt t="32317" x="1677988" y="2457450"/>
          <p14:tracePt t="32334" x="1677988" y="2481263"/>
          <p14:tracePt t="32351" x="1677988" y="2503488"/>
          <p14:tracePt t="32368" x="1660525" y="2535238"/>
          <p14:tracePt t="32385" x="1651000" y="2544763"/>
          <p14:tracePt t="32401" x="1627188" y="2571750"/>
          <p14:tracePt t="32419" x="1614488" y="2581275"/>
          <p14:tracePt t="32435" x="1595438" y="2589213"/>
          <p14:tracePt t="32451" x="1590675" y="2593975"/>
          <p14:tracePt t="32469" x="1541463" y="2617788"/>
          <p14:tracePt t="32485" x="1514475" y="2622550"/>
          <p14:tracePt t="32502" x="1485900" y="2630488"/>
          <p14:tracePt t="32521" x="1395413" y="2640013"/>
          <p14:tracePt t="32534" x="1368425" y="2640013"/>
          <p14:tracePt t="32550" x="1303338" y="2635250"/>
          <p14:tracePt t="32567" x="1285875" y="2635250"/>
          <p14:tracePt t="32585" x="1235075" y="2613025"/>
          <p14:tracePt t="32602" x="1217613" y="2608263"/>
          <p14:tracePt t="32617" x="1176338" y="2581275"/>
          <p14:tracePt t="32634" x="1154113" y="2571750"/>
          <p14:tracePt t="32651" x="1112838" y="2544763"/>
          <p14:tracePt t="32667" x="1093788" y="2530475"/>
          <p14:tracePt t="32684" x="1062038" y="2513013"/>
          <p14:tracePt t="32700" x="1049338" y="2498725"/>
          <p14:tracePt t="32718" x="1012825" y="2466975"/>
          <p14:tracePt t="32734" x="1003300" y="2452688"/>
          <p14:tracePt t="32751" x="966788" y="2425700"/>
          <p14:tracePt t="32768" x="962025" y="2411413"/>
          <p14:tracePt t="32785" x="935038" y="2379663"/>
          <p14:tracePt t="32801" x="930275" y="2366963"/>
          <p14:tracePt t="32818" x="911225" y="2347913"/>
          <p14:tracePt t="32834" x="911225" y="2343150"/>
          <p14:tracePt t="32851" x="908050" y="2335213"/>
          <p14:tracePt t="32867" x="898525" y="2330450"/>
          <p14:tracePt t="32884" x="898525" y="2320925"/>
          <p14:tracePt t="32901" x="893763" y="2311400"/>
          <p14:tracePt t="32918" x="893763" y="2303463"/>
          <p14:tracePt t="32935" x="893763" y="2293938"/>
          <p14:tracePt t="32951" x="893763" y="2289175"/>
          <p14:tracePt t="32955" x="893763" y="2270125"/>
          <p14:tracePt t="32968" x="893763" y="2266950"/>
          <p14:tracePt t="32985" x="898525" y="2252663"/>
          <p14:tracePt t="32988" x="898525" y="2243138"/>
          <p14:tracePt t="33001" x="903288" y="2230438"/>
          <p14:tracePt t="33019" x="920750" y="2201863"/>
          <p14:tracePt t="33034" x="925513" y="2197100"/>
          <p14:tracePt t="33051" x="935038" y="2179638"/>
          <p14:tracePt t="33055" x="944563" y="2174875"/>
          <p14:tracePt t="33067" x="957263" y="2160588"/>
          <p14:tracePt t="33084" x="962025" y="2147888"/>
          <p14:tracePt t="33101" x="998538" y="2128838"/>
          <p14:tracePt t="33118" x="1012825" y="2116138"/>
          <p14:tracePt t="33134" x="1049338" y="2097088"/>
          <p14:tracePt t="33152" x="1071563" y="2084388"/>
          <p14:tracePt t="33155" x="1089025" y="2074863"/>
          <p14:tracePt t="33167" x="1103313" y="2070100"/>
          <p14:tracePt t="33185" x="1108075" y="2070100"/>
          <p14:tracePt t="33189" x="1112838" y="2070100"/>
          <p14:tracePt t="33201" x="1117600" y="2065338"/>
          <p14:tracePt t="33222" x="1125538" y="2065338"/>
          <p14:tracePt t="33235" x="1130300" y="2065338"/>
          <p14:tracePt t="33280" x="1135063" y="2065338"/>
          <p14:tracePt t="33550" x="1139825" y="2065338"/>
          <p14:tracePt t="33616" x="1144588" y="2065338"/>
          <p14:tracePt t="33628" x="1149350" y="2065338"/>
          <p14:tracePt t="33642" x="1154113" y="2065338"/>
          <p14:tracePt t="33651" x="1162050" y="2055813"/>
          <p14:tracePt t="33675" x="1171575" y="2055813"/>
          <p14:tracePt t="33685" x="1176338" y="2055813"/>
          <p14:tracePt t="33701" x="1190625" y="2055813"/>
          <p14:tracePt t="33735" x="1222375" y="2055813"/>
          <p14:tracePt t="33739" x="1227138" y="2055813"/>
          <p14:tracePt t="33767" x="1244600" y="2055813"/>
          <p14:tracePt t="33801" x="1268413" y="2060575"/>
          <p14:tracePt t="33818" x="1271588" y="2065338"/>
          <p14:tracePt t="33834" x="1276350" y="2065338"/>
          <p14:tracePt t="33851" x="1281113" y="2070100"/>
          <p14:tracePt t="33854" x="1285875" y="2070100"/>
          <p14:tracePt t="33867" x="1290638" y="2074863"/>
          <p14:tracePt t="33885" x="1308100" y="2092325"/>
          <p14:tracePt t="33901" x="1322388" y="2101850"/>
          <p14:tracePt t="33918" x="1331913" y="2116138"/>
          <p14:tracePt t="33935" x="1358900" y="2143125"/>
          <p14:tracePt t="33951" x="1373188" y="2160588"/>
          <p14:tracePt t="33970" x="1400175" y="2189163"/>
          <p14:tracePt t="33985" x="1417638" y="2201863"/>
          <p14:tracePt t="34001" x="1441450" y="2230438"/>
          <p14:tracePt t="34017" x="1449388" y="2243138"/>
          <p14:tracePt t="34034" x="1473200" y="2266950"/>
          <p14:tracePt t="34050" x="1490663" y="2279650"/>
          <p14:tracePt t="34068" x="1517650" y="2311400"/>
          <p14:tracePt t="34084" x="1531938" y="2335213"/>
          <p14:tracePt t="34101" x="1550988" y="2366963"/>
          <p14:tracePt t="34117" x="1558925" y="2379663"/>
          <p14:tracePt t="34134" x="1563688" y="2398713"/>
          <p14:tracePt t="34150" x="1568450" y="2408238"/>
          <p14:tracePt t="34167" x="1577975" y="2425700"/>
          <p14:tracePt t="34185" x="1577975" y="2435225"/>
          <p14:tracePt t="34201" x="1573213" y="2462213"/>
          <p14:tracePt t="34218" x="1573213" y="2481263"/>
          <p14:tracePt t="34235" x="1554163" y="2530475"/>
          <p14:tracePt t="34250" x="1536700" y="2566988"/>
          <p14:tracePt t="34268" x="1463675" y="2617788"/>
          <p14:tracePt t="34286" x="1431925" y="2640013"/>
          <p14:tracePt t="34305" x="1409700" y="2654300"/>
          <p14:tracePt t="34318" x="1400175" y="2654300"/>
          <p14:tracePt t="34334" x="1395413" y="2654300"/>
          <p14:tracePt t="34350" x="1373188" y="2654300"/>
          <p14:tracePt t="34368" x="1344613" y="2644775"/>
          <p14:tracePt t="34370" x="1317625" y="2635250"/>
          <p14:tracePt t="34385" x="1263650" y="2608263"/>
          <p14:tracePt t="34401" x="1208088" y="2581275"/>
          <p14:tracePt t="34417" x="1125538" y="2540000"/>
          <p14:tracePt t="34435" x="1085850" y="2520950"/>
          <p14:tracePt t="34437" x="1062038" y="2513013"/>
          <p14:tracePt t="34451" x="1044575" y="2498725"/>
          <p14:tracePt t="34468" x="1030288" y="2489200"/>
          <p14:tracePt t="34484" x="1012825" y="2484438"/>
          <p14:tracePt t="34501" x="1008063" y="2481263"/>
          <p14:tracePt t="34518" x="998538" y="2466975"/>
          <p14:tracePt t="34551" x="993775" y="2462213"/>
          <p14:tracePt t="34568" x="984250" y="2457450"/>
          <p14:tracePt t="34584" x="984250" y="2444750"/>
          <p14:tracePt t="34601" x="984250" y="2435225"/>
          <p14:tracePt t="34618" x="984250" y="2420938"/>
          <p14:tracePt t="34635" x="984250" y="2408238"/>
          <p14:tracePt t="34652" x="989013" y="2398713"/>
          <p14:tracePt t="34668" x="989013" y="2393950"/>
          <p14:tracePt t="34685" x="989013" y="2389188"/>
          <p14:tracePt t="34701" x="989013" y="2384425"/>
          <p14:tracePt t="34718" x="993775" y="2379663"/>
          <p14:tracePt t="34735" x="993775" y="2366963"/>
          <p14:tracePt t="34751" x="998538" y="2357438"/>
          <p14:tracePt t="34768" x="1012825" y="2325688"/>
          <p14:tracePt t="34784" x="1025525" y="2311400"/>
          <p14:tracePt t="34801" x="1044575" y="2270125"/>
          <p14:tracePt t="34817" x="1054100" y="2252663"/>
          <p14:tracePt t="34834" x="1062038" y="2216150"/>
          <p14:tracePt t="34851" x="1071563" y="2206625"/>
          <p14:tracePt t="34868" x="1089025" y="2179638"/>
          <p14:tracePt t="34884" x="1093788" y="2165350"/>
          <p14:tracePt t="34901" x="1117600" y="2143125"/>
          <p14:tracePt t="34917" x="1122363" y="2138363"/>
          <p14:tracePt t="34935" x="1135063" y="2120900"/>
          <p14:tracePt t="34951" x="1144588" y="2116138"/>
          <p14:tracePt t="34968" x="1166813" y="2101850"/>
          <p14:tracePt t="34985" x="1185863" y="2097088"/>
          <p14:tracePt t="35002" x="1227138" y="2089150"/>
          <p14:tracePt t="35017" x="1254125" y="2084388"/>
          <p14:tracePt t="35034" x="1344613" y="2074863"/>
          <p14:tracePt t="35051" x="1373188" y="2065338"/>
          <p14:tracePt t="35067" x="1404938" y="2065338"/>
          <p14:tracePt t="35084" x="1412875" y="2070100"/>
          <p14:tracePt t="35101" x="1441450" y="2074863"/>
          <p14:tracePt t="35117" x="1449388" y="2084388"/>
          <p14:tracePt t="35134" x="1463675" y="2084388"/>
          <p14:tracePt t="35151" x="1504950" y="2101850"/>
          <p14:tracePt t="35168" x="1522413" y="2116138"/>
          <p14:tracePt t="35171" x="1546225" y="2128838"/>
          <p14:tracePt t="35185" x="1558925" y="2143125"/>
          <p14:tracePt t="35202" x="1573213" y="2152650"/>
          <p14:tracePt t="35219" x="1582738" y="2157413"/>
          <p14:tracePt t="35235" x="1587500" y="2165350"/>
          <p14:tracePt t="35483" x="1587500" y="2170113"/>
          <p14:tracePt t="35494" x="0" y="0"/>
        </p14:tracePtLst>
        <p14:tracePtLst>
          <p14:tracePt t="37993" x="1992313" y="2233613"/>
          <p14:tracePt t="38016" x="2001838" y="2233613"/>
          <p14:tracePt t="38035" x="2011363" y="2243138"/>
          <p14:tracePt t="38048" x="2038350" y="2262188"/>
          <p14:tracePt t="38063" x="2052638" y="2274888"/>
          <p14:tracePt t="38078" x="2070100" y="2289175"/>
          <p14:tracePt t="38102" x="2106613" y="2330450"/>
          <p14:tracePt t="38134" x="2143125" y="2416175"/>
          <p14:tracePt t="38150" x="2157413" y="2466975"/>
          <p14:tracePt t="38167" x="2152650" y="2484438"/>
          <p14:tracePt t="38184" x="2138363" y="2535238"/>
          <p14:tracePt t="38201" x="2125663" y="2554288"/>
          <p14:tracePt t="38217" x="2106613" y="2581275"/>
          <p14:tracePt t="38234" x="2092325" y="2593975"/>
          <p14:tracePt t="38252" x="2089150" y="2598738"/>
          <p14:tracePt t="38267" x="2084388" y="2598738"/>
          <p14:tracePt t="38287" x="2084388" y="2603500"/>
          <p14:tracePt t="38304" x="2074863" y="2603500"/>
          <p14:tracePt t="38319" x="2024063" y="2603500"/>
          <p14:tracePt t="38335" x="1987550" y="2603500"/>
          <p14:tracePt t="38351" x="1943100" y="2603500"/>
          <p14:tracePt t="38367" x="1865313" y="2603500"/>
          <p14:tracePt t="38385" x="1838325" y="2603500"/>
          <p14:tracePt t="38401" x="1814513" y="2598738"/>
          <p14:tracePt t="38417" x="1801813" y="2593975"/>
          <p14:tracePt t="38434" x="1782763" y="2581275"/>
          <p14:tracePt t="38451" x="1768475" y="2557463"/>
          <p14:tracePt t="38467" x="1751013" y="2517775"/>
          <p14:tracePt t="38484" x="1741488" y="2498725"/>
          <p14:tracePt t="38501" x="1736725" y="2466975"/>
          <p14:tracePt t="38519" x="1731963" y="2462213"/>
          <p14:tracePt t="38535" x="1728788" y="2447925"/>
          <p14:tracePt t="38892" x="0" y="0"/>
        </p14:tracePtLst>
        <p14:tracePtLst>
          <p14:tracePt t="39660" x="3119438" y="2220913"/>
          <p14:tracePt t="39677" x="3124200" y="2220913"/>
          <p14:tracePt t="39726" x="3127375" y="2225675"/>
          <p14:tracePt t="39736" x="3146425" y="2230438"/>
          <p14:tracePt t="39748" x="3173413" y="2243138"/>
          <p14:tracePt t="39759" x="3205163" y="2266950"/>
          <p14:tracePt t="39784" x="3260725" y="2311400"/>
          <p14:tracePt t="39818" x="3297238" y="2393950"/>
          <p14:tracePt t="39834" x="3302000" y="2408238"/>
          <p14:tracePt t="39851" x="3302000" y="2416175"/>
          <p14:tracePt t="39868" x="3302000" y="2420938"/>
          <p14:tracePt t="39886" x="3302000" y="2425700"/>
          <p14:tracePt t="39901" x="3302000" y="2435225"/>
          <p14:tracePt t="39918" x="3255963" y="2457450"/>
          <p14:tracePt t="39935" x="3214688" y="2476500"/>
          <p14:tracePt t="39951" x="3100388" y="2503488"/>
          <p14:tracePt t="39968" x="3059113" y="2520950"/>
          <p14:tracePt t="39985" x="3000375" y="2525713"/>
          <p14:tracePt t="40001" x="2995613" y="2525713"/>
          <p14:tracePt t="40052" x="2982913" y="2525713"/>
          <p14:tracePt t="40064" x="2963863" y="2503488"/>
          <p14:tracePt t="40076" x="2941638" y="2481263"/>
          <p14:tracePt t="40092" x="2927350" y="2452688"/>
          <p14:tracePt t="40104" x="2917825" y="2411413"/>
          <p14:tracePt t="40119" x="2905125" y="2335213"/>
          <p14:tracePt t="40134" x="2905125" y="2298700"/>
          <p14:tracePt t="40151" x="2905125" y="2284413"/>
          <p14:tracePt t="40219" x="0" y="0"/>
        </p14:tracePtLst>
        <p14:tracePtLst>
          <p14:tracePt t="41549" x="1130300" y="2225675"/>
          <p14:tracePt t="41560" x="1144588" y="2225675"/>
          <p14:tracePt t="41569" x="1154113" y="2216150"/>
          <p14:tracePt t="41583" x="1176338" y="2201863"/>
          <p14:tracePt t="41601" x="1212850" y="2197100"/>
          <p14:tracePt t="41634" x="1368425" y="2170113"/>
          <p14:tracePt t="41637" x="1417638" y="2160588"/>
          <p14:tracePt t="41667" x="1458913" y="2160588"/>
          <p14:tracePt t="41704" x="1473200" y="2160588"/>
          <p14:tracePt t="41706" x="1477963" y="2160588"/>
          <p14:tracePt t="41718" x="1495425" y="2179638"/>
          <p14:tracePt t="41735" x="1514475" y="2193925"/>
          <p14:tracePt t="41751" x="1619250" y="2243138"/>
          <p14:tracePt t="41767" x="1663700" y="2270125"/>
          <p14:tracePt t="41785" x="1724025" y="2320925"/>
          <p14:tracePt t="41801" x="1736725" y="2330450"/>
          <p14:tracePt t="41817" x="1755775" y="2352675"/>
          <p14:tracePt t="41834" x="1765300" y="2357438"/>
          <p14:tracePt t="41851" x="1768475" y="2366963"/>
          <p14:tracePt t="41867" x="1768475" y="2374900"/>
          <p14:tracePt t="41885" x="1773238" y="2408238"/>
          <p14:tracePt t="41901" x="1773238" y="2430463"/>
          <p14:tracePt t="41919" x="1773238" y="2457450"/>
          <p14:tracePt t="41934" x="1755775" y="2513013"/>
          <p14:tracePt t="41953" x="1704975" y="2608263"/>
          <p14:tracePt t="41969" x="1673225" y="2635250"/>
          <p14:tracePt t="41986" x="1619250" y="2671763"/>
          <p14:tracePt t="42001" x="1609725" y="2671763"/>
          <p14:tracePt t="42018" x="1604963" y="2671763"/>
          <p14:tracePt t="42034" x="1587500" y="2671763"/>
          <p14:tracePt t="42051" x="1582738" y="2671763"/>
          <p14:tracePt t="42067" x="1558925" y="2662238"/>
          <p14:tracePt t="42084" x="1554163" y="2659063"/>
          <p14:tracePt t="42100" x="1541463" y="2654300"/>
          <p14:tracePt t="42120" x="1536700" y="2654300"/>
          <p14:tracePt t="42144" x="1531938" y="2649538"/>
          <p14:tracePt t="42161" x="1527175" y="2644775"/>
          <p14:tracePt t="42175" x="1517650" y="2640013"/>
          <p14:tracePt t="42189" x="1500188" y="2617788"/>
          <p14:tracePt t="42204" x="1500188" y="2603500"/>
          <p14:tracePt t="42217" x="1500188" y="2586038"/>
          <p14:tracePt t="42217" x="0" y="0"/>
        </p14:tracePtLst>
        <p14:tracePtLst>
          <p14:tracePt t="42723" x="1865313" y="2389188"/>
          <p14:tracePt t="42748" x="1882775" y="2389188"/>
          <p14:tracePt t="42775" x="1906588" y="2408238"/>
          <p14:tracePt t="42790" x="1911350" y="2411413"/>
          <p14:tracePt t="42805" x="1928813" y="2430463"/>
          <p14:tracePt t="42818" x="1965325" y="2471738"/>
          <p14:tracePt t="42834" x="1979613" y="2498725"/>
          <p14:tracePt t="42851" x="1997075" y="2540000"/>
          <p14:tracePt t="42884" x="2011363" y="2598738"/>
          <p14:tracePt t="42887" x="2011363" y="2608263"/>
          <p14:tracePt t="42917" x="2011363" y="2613025"/>
          <p14:tracePt t="42976" x="2001838" y="2603500"/>
          <p14:tracePt t="42989" x="1997075" y="2593975"/>
          <p14:tracePt t="43001" x="1982788" y="2566988"/>
          <p14:tracePt t="43019" x="1970088" y="2544763"/>
          <p14:tracePt t="43035" x="1946275" y="2503488"/>
          <p14:tracePt t="43052" x="1943100" y="2489200"/>
          <p14:tracePt t="43068" x="1928813" y="2466975"/>
          <p14:tracePt t="43084" x="1924050" y="2466975"/>
          <p14:tracePt t="43111" x="1924050" y="2457450"/>
          <p14:tracePt t="43201" x="1924050" y="2462213"/>
          <p14:tracePt t="43235" x="1919288" y="2462213"/>
          <p14:tracePt t="43246" x="1914525" y="2462213"/>
          <p14:tracePt t="43268" x="1911350" y="2462213"/>
          <p14:tracePt t="43268" x="0" y="0"/>
        </p14:tracePtLst>
        <p14:tracePtLst>
          <p14:tracePt t="43992" x="2995613" y="2430463"/>
          <p14:tracePt t="44009" x="3000375" y="2425700"/>
          <p14:tracePt t="44028" x="3005138" y="2425700"/>
          <p14:tracePt t="44036" x="3009900" y="2425700"/>
          <p14:tracePt t="44057" x="3014663" y="2425700"/>
          <p14:tracePt t="44102" x="3017838" y="2425700"/>
          <p14:tracePt t="44117" x="3027363" y="2439988"/>
          <p14:tracePt t="44151" x="3046413" y="2484438"/>
          <p14:tracePt t="44168" x="3046413" y="2520950"/>
          <p14:tracePt t="44185" x="3046413" y="2544763"/>
          <p14:tracePt t="44202" x="3046413" y="2554288"/>
          <p14:tracePt t="44218" x="3041650" y="2562225"/>
          <p14:tracePt t="44237" x="3032125" y="2562225"/>
          <p14:tracePt t="44250" x="3027363" y="2562225"/>
          <p14:tracePt t="44267" x="3022600" y="2562225"/>
          <p14:tracePt t="44284" x="2990850" y="2530475"/>
          <p14:tracePt t="44300" x="2978150" y="2517775"/>
          <p14:tracePt t="44317" x="2949575" y="2457450"/>
          <p14:tracePt t="44334" x="2941638" y="2430463"/>
          <p14:tracePt t="44351" x="2941638" y="2343150"/>
          <p14:tracePt t="44367" x="2946400" y="2316163"/>
          <p14:tracePt t="44384" x="2954338" y="2284413"/>
          <p14:tracePt t="44417" x="2963863" y="2284413"/>
          <p14:tracePt t="44440" x="2973388" y="2293938"/>
          <p14:tracePt t="44451" x="2978150" y="2298700"/>
          <p14:tracePt t="44468" x="2990850" y="2306638"/>
          <p14:tracePt t="44484" x="3005138" y="2316163"/>
          <p14:tracePt t="44517" x="3017838" y="2316163"/>
          <p14:tracePt t="44517" x="0" y="0"/>
        </p14:tracePtLst>
        <p14:tracePtLst>
          <p14:tracePt t="48561" x="1449388" y="2803525"/>
          <p14:tracePt t="48584" x="1449388" y="2827338"/>
          <p14:tracePt t="48609" x="1454150" y="2844800"/>
          <p14:tracePt t="48624" x="1458913" y="2863850"/>
          <p14:tracePt t="48635" x="1463675" y="2868613"/>
          <p14:tracePt t="48650" x="1463675" y="2876550"/>
          <p14:tracePt t="48683" x="1477963" y="2905125"/>
          <p14:tracePt t="48717" x="1495425" y="2932113"/>
          <p14:tracePt t="48750" x="1514475" y="2968625"/>
          <p14:tracePt t="48767" x="1517650" y="2990850"/>
          <p14:tracePt t="48783" x="1531938" y="3022600"/>
          <p14:tracePt t="48800" x="1546225" y="3036888"/>
          <p14:tracePt t="48803" x="1550988" y="3051175"/>
          <p14:tracePt t="48817" x="1558925" y="3068638"/>
          <p14:tracePt t="48834" x="1563688" y="3082925"/>
          <p14:tracePt t="48851" x="1582738" y="3105150"/>
          <p14:tracePt t="48867" x="1595438" y="3119438"/>
          <p14:tracePt t="48884" x="1627188" y="3136900"/>
          <p14:tracePt t="48901" x="1651000" y="3151188"/>
          <p14:tracePt t="48918" x="1700213" y="3187700"/>
          <p14:tracePt t="48935" x="1719263" y="3197225"/>
          <p14:tracePt t="48952" x="1760538" y="3209925"/>
          <p14:tracePt t="48967" x="1778000" y="3209925"/>
          <p14:tracePt t="48984" x="1801813" y="3209925"/>
          <p14:tracePt t="49000" x="1809750" y="3209925"/>
          <p14:tracePt t="49018" x="1833563" y="3209925"/>
          <p14:tracePt t="49036" x="1851025" y="3209925"/>
          <p14:tracePt t="49051" x="1874838" y="3209925"/>
          <p14:tracePt t="49068" x="1892300" y="3209925"/>
          <p14:tracePt t="49085" x="1906588" y="3209925"/>
          <p14:tracePt t="49088" x="1914525" y="3209925"/>
          <p14:tracePt t="49102" x="1919288" y="3209925"/>
          <p14:tracePt t="49117" x="1933575" y="3209925"/>
          <p14:tracePt t="49119" x="1938338" y="3209925"/>
          <p14:tracePt t="49134" x="1951038" y="3200400"/>
          <p14:tracePt t="49151" x="1955800" y="3200400"/>
          <p14:tracePt t="49152" x="1965325" y="3200400"/>
          <p14:tracePt t="49167" x="1970088" y="3197225"/>
          <p14:tracePt t="49186" x="1982788" y="3192463"/>
          <p14:tracePt t="49188" x="1992313" y="3192463"/>
          <p14:tracePt t="49201" x="2006600" y="3187700"/>
          <p14:tracePt t="49218" x="2019300" y="3178175"/>
          <p14:tracePt t="49234" x="2043113" y="3160713"/>
          <p14:tracePt t="49252" x="2055813" y="3155950"/>
          <p14:tracePt t="49255" x="2070100" y="3146425"/>
          <p14:tracePt t="49268" x="2084388" y="3136900"/>
          <p14:tracePt t="49284" x="2089150" y="3136900"/>
          <p14:tracePt t="49301" x="2097088" y="3124200"/>
          <p14:tracePt t="49317" x="2101850" y="3124200"/>
          <p14:tracePt t="49334" x="2111375" y="3114675"/>
          <p14:tracePt t="49351" x="2120900" y="3114675"/>
          <p14:tracePt t="49367" x="2128838" y="3105150"/>
          <p14:tracePt t="49401" x="2133600" y="3100388"/>
          <p14:tracePt t="49417" x="2138363" y="3090863"/>
          <p14:tracePt t="49435" x="2143125" y="3082925"/>
          <p14:tracePt t="49452" x="2157413" y="3078163"/>
          <p14:tracePt t="49468" x="2160588" y="3063875"/>
          <p14:tracePt t="49484" x="2165350" y="3054350"/>
          <p14:tracePt t="49501" x="2174875" y="3036888"/>
          <p14:tracePt t="49517" x="2174875" y="3032125"/>
          <p14:tracePt t="49535" x="2179638" y="3022600"/>
          <p14:tracePt t="49551" x="2179638" y="3009900"/>
          <p14:tracePt t="49568" x="2179638" y="3000375"/>
          <p14:tracePt t="49584" x="2179638" y="2986088"/>
          <p14:tracePt t="49600" x="2179638" y="2978150"/>
          <p14:tracePt t="49617" x="2170113" y="2946400"/>
          <p14:tracePt t="49634" x="2165350" y="2932113"/>
          <p14:tracePt t="49651" x="2157413" y="2909888"/>
          <p14:tracePt t="49668" x="2152650" y="2895600"/>
          <p14:tracePt t="49685" x="2138363" y="2873375"/>
          <p14:tracePt t="49702" x="2133600" y="2859088"/>
          <p14:tracePt t="49718" x="2116138" y="2827338"/>
          <p14:tracePt t="49734" x="2106613" y="2813050"/>
          <p14:tracePt t="49751" x="2079625" y="2781300"/>
          <p14:tracePt t="49767" x="2074863" y="2768600"/>
          <p14:tracePt t="49785" x="2043113" y="2740025"/>
          <p14:tracePt t="49801" x="2028825" y="2727325"/>
          <p14:tracePt t="49807" x="2006600" y="2713038"/>
          <p14:tracePt t="49821" x="1987550" y="2698750"/>
          <p14:tracePt t="49836" x="1965325" y="2686050"/>
          <p14:tracePt t="49851" x="1906588" y="2659063"/>
          <p14:tracePt t="49867" x="1887538" y="2644775"/>
          <p14:tracePt t="49884" x="1838325" y="2630488"/>
          <p14:tracePt t="49903" x="1801813" y="2622550"/>
          <p14:tracePt t="49920" x="1755775" y="2622550"/>
          <p14:tracePt t="49935" x="1731963" y="2622550"/>
          <p14:tracePt t="49951" x="1677988" y="2622550"/>
          <p14:tracePt t="49969" x="1651000" y="2622550"/>
          <p14:tracePt t="49985" x="1614488" y="2622550"/>
          <p14:tracePt t="50001" x="1587500" y="2625725"/>
          <p14:tracePt t="50017" x="1573213" y="2625725"/>
          <p14:tracePt t="50035" x="1527175" y="2640013"/>
          <p14:tracePt t="50053" x="1495425" y="2644775"/>
          <p14:tracePt t="50071" x="1473200" y="2649538"/>
          <p14:tracePt t="50087" x="1454150" y="2659063"/>
          <p14:tracePt t="50103" x="1449388" y="2659063"/>
          <p14:tracePt t="50120" x="1449388" y="2662238"/>
          <p14:tracePt t="50134" x="1446213" y="2667000"/>
          <p14:tracePt t="50151" x="1441450" y="2667000"/>
          <p14:tracePt t="50167" x="1431925" y="2686050"/>
          <p14:tracePt t="50186" x="1427163" y="2690813"/>
          <p14:tracePt t="50200" x="1412875" y="2713038"/>
          <p14:tracePt t="50218" x="1409700" y="2717800"/>
          <p14:tracePt t="50235" x="1404938" y="2735263"/>
          <p14:tracePt t="50251" x="1395413" y="2744788"/>
          <p14:tracePt t="50267" x="1390650" y="2754313"/>
          <p14:tracePt t="50284" x="1390650" y="2768600"/>
          <p14:tracePt t="50301" x="1385888" y="2800350"/>
          <p14:tracePt t="50317" x="1376363" y="2817813"/>
          <p14:tracePt t="50334" x="1381125" y="2859088"/>
          <p14:tracePt t="50351" x="1381125" y="2868613"/>
          <p14:tracePt t="50367" x="1385888" y="2900363"/>
          <p14:tracePt t="50384" x="1385888" y="2913063"/>
          <p14:tracePt t="50401" x="1400175" y="2954338"/>
          <p14:tracePt t="50418" x="1404938" y="2968625"/>
          <p14:tracePt t="50436" x="1427163" y="3000375"/>
          <p14:tracePt t="50452" x="1441450" y="3017838"/>
          <p14:tracePt t="50469" x="1473200" y="3046413"/>
          <p14:tracePt t="50484" x="1477963" y="3059113"/>
          <p14:tracePt t="50501" x="1500188" y="3073400"/>
          <p14:tracePt t="50517" x="1522413" y="3090863"/>
          <p14:tracePt t="50534" x="1536700" y="3095625"/>
          <p14:tracePt t="50536" x="1541463" y="3105150"/>
          <p14:tracePt t="50553" x="1554163" y="3105150"/>
          <p14:tracePt t="50567" x="1563688" y="3109913"/>
          <p14:tracePt t="50583" x="1590675" y="3109913"/>
          <p14:tracePt t="50601" x="1600200" y="3114675"/>
          <p14:tracePt t="50604" x="1624013" y="3114675"/>
          <p14:tracePt t="50617" x="1660525" y="3114675"/>
          <p14:tracePt t="50634" x="1687513" y="3114675"/>
          <p14:tracePt t="50651" x="1778000" y="3095625"/>
          <p14:tracePt t="50667" x="1828800" y="3087688"/>
          <p14:tracePt t="50671" x="1882775" y="3059113"/>
          <p14:tracePt t="50690" x="1911350" y="3054350"/>
          <p14:tracePt t="50704" x="1928813" y="3046413"/>
          <p14:tracePt t="50706" x="1955800" y="3041650"/>
          <p14:tracePt t="50719" x="1970088" y="3032125"/>
          <p14:tracePt t="50734" x="1982788" y="3022600"/>
          <p14:tracePt t="50751" x="2001838" y="3009900"/>
          <p14:tracePt t="50768" x="2011363" y="2995613"/>
          <p14:tracePt t="50784" x="2047875" y="2963863"/>
          <p14:tracePt t="50801" x="2060575" y="2949575"/>
          <p14:tracePt t="50817" x="2079625" y="2917825"/>
          <p14:tracePt t="50834" x="2079625" y="2905125"/>
          <p14:tracePt t="50851" x="2084388" y="2886075"/>
          <p14:tracePt t="50867" x="2084388" y="2876550"/>
          <p14:tracePt t="50885" x="2084388" y="2859088"/>
          <p14:tracePt t="50901" x="2084388" y="2854325"/>
          <p14:tracePt t="50919" x="2084388" y="2844800"/>
          <p14:tracePt t="50935" x="2079625" y="2840038"/>
          <p14:tracePt t="50951" x="2074863" y="2827338"/>
          <p14:tracePt t="50967" x="2055813" y="2803525"/>
          <p14:tracePt t="50985" x="2043113" y="2781300"/>
          <p14:tracePt t="51001" x="2001838" y="2749550"/>
          <p14:tracePt t="51018" x="1979613" y="2740025"/>
          <p14:tracePt t="51034" x="1928813" y="2713038"/>
          <p14:tracePt t="51051" x="1892300" y="2703513"/>
          <p14:tracePt t="51069" x="1804988" y="2695575"/>
          <p14:tracePt t="51091" x="1668463" y="2695575"/>
          <p14:tracePt t="51111" x="1568450" y="2695575"/>
          <p14:tracePt t="51125" x="1541463" y="2698750"/>
          <p14:tracePt t="51134" x="1522413" y="2698750"/>
          <p14:tracePt t="51150" x="1517650" y="2703513"/>
          <p14:tracePt t="51167" x="1504950" y="2703513"/>
          <p14:tracePt t="51184" x="1504950" y="2708275"/>
          <p14:tracePt t="51492" x="0" y="0"/>
        </p14:tracePtLst>
        <p14:tracePtLst>
          <p14:tracePt t="52846" x="1054100" y="2886075"/>
          <p14:tracePt t="52899" x="1054100" y="2890838"/>
          <p14:tracePt t="52914" x="1044575" y="2895600"/>
          <p14:tracePt t="52915" x="0" y="0"/>
        </p14:tracePtLst>
        <p14:tracePtLst>
          <p14:tracePt t="52968" x="1054100" y="2986088"/>
          <p14:tracePt t="52984" x="1071563" y="3027363"/>
          <p14:tracePt t="53017" x="1103313" y="3095625"/>
          <p14:tracePt t="53050" x="1117600" y="3109913"/>
          <p14:tracePt t="53113" x="1122363" y="3109913"/>
          <p14:tracePt t="53125" x="1135063" y="3100388"/>
          <p14:tracePt t="53139" x="1139825" y="3095625"/>
          <p14:tracePt t="53151" x="1144588" y="3087688"/>
          <p14:tracePt t="53167" x="1154113" y="3063875"/>
          <p14:tracePt t="53185" x="1158875" y="3022600"/>
          <p14:tracePt t="53202" x="1158875" y="2995613"/>
          <p14:tracePt t="53218" x="1158875" y="2968625"/>
          <p14:tracePt t="53237" x="1158875" y="2954338"/>
          <p14:tracePt t="53239" x="1158875" y="2949575"/>
          <p14:tracePt t="53259" x="1158875" y="2946400"/>
          <p14:tracePt t="53608" x="0" y="0"/>
        </p14:tracePtLst>
        <p14:tracePtLst>
          <p14:tracePt t="55758" x="944563" y="2986088"/>
          <p14:tracePt t="55925" x="947738" y="2986088"/>
          <p14:tracePt t="55948" x="952500" y="2990850"/>
          <p14:tracePt t="55959" x="957263" y="2990850"/>
          <p14:tracePt t="55971" x="962025" y="3000375"/>
          <p14:tracePt t="55984" x="976313" y="3005138"/>
          <p14:tracePt t="56001" x="989013" y="3014663"/>
          <p14:tracePt t="56034" x="1020763" y="3046413"/>
          <p14:tracePt t="56067" x="1057275" y="3078163"/>
          <p14:tracePt t="56101" x="1066800" y="3082925"/>
          <p14:tracePt t="56218" x="0" y="0"/>
        </p14:tracePtLst>
        <p14:tracePtLst>
          <p14:tracePt t="56671" x="1582738" y="2749550"/>
          <p14:tracePt t="56692" x="1563688" y="2763838"/>
          <p14:tracePt t="56716" x="1546225" y="2790825"/>
          <p14:tracePt t="56733" x="1541463" y="2808288"/>
          <p14:tracePt t="56751" x="1514475" y="2844800"/>
          <p14:tracePt t="56784" x="1468438" y="2922588"/>
          <p14:tracePt t="56802" x="1463675" y="2949575"/>
          <p14:tracePt t="56807" x="1454150" y="2982913"/>
          <p14:tracePt t="56821" x="1454150" y="3000375"/>
          <p14:tracePt t="56834" x="1454150" y="3017838"/>
          <p14:tracePt t="56850" x="1449388" y="3059113"/>
          <p14:tracePt t="56867" x="1449388" y="3068638"/>
          <p14:tracePt t="56869" x="1458913" y="3090863"/>
          <p14:tracePt t="56886" x="1463675" y="3105150"/>
          <p14:tracePt t="56901" x="1477963" y="3109913"/>
          <p14:tracePt t="56917" x="1517650" y="3127375"/>
          <p14:tracePt t="56933" x="1546225" y="3136900"/>
          <p14:tracePt t="56952" x="1646238" y="3136900"/>
          <p14:tracePt t="56968" x="1719263" y="3136900"/>
          <p14:tracePt t="56971" x="1792288" y="3132138"/>
          <p14:tracePt t="56984" x="1855788" y="3124200"/>
          <p14:tracePt t="57000" x="1914525" y="3114675"/>
          <p14:tracePt t="57018" x="1982788" y="3100388"/>
          <p14:tracePt t="57034" x="2006600" y="3087688"/>
          <p14:tracePt t="57051" x="2038350" y="3073400"/>
          <p14:tracePt t="57067" x="2052638" y="3059113"/>
          <p14:tracePt t="57084" x="2070100" y="3051175"/>
          <p14:tracePt t="57101" x="2079625" y="3036888"/>
          <p14:tracePt t="57118" x="2097088" y="3017838"/>
          <p14:tracePt t="57134" x="2101850" y="3014663"/>
          <p14:tracePt t="57150" x="2106613" y="2995613"/>
          <p14:tracePt t="57167" x="2116138" y="2986088"/>
          <p14:tracePt t="57186" x="2116138" y="2963863"/>
          <p14:tracePt t="57201" x="2116138" y="2946400"/>
          <p14:tracePt t="57218" x="2116138" y="2932113"/>
          <p14:tracePt t="57234" x="2111375" y="2900363"/>
          <p14:tracePt t="57251" x="2106613" y="2886075"/>
          <p14:tracePt t="57268" x="2092325" y="2876550"/>
          <p14:tracePt t="57284" x="2092325" y="2873375"/>
          <p14:tracePt t="57301" x="2089150" y="2868613"/>
          <p14:tracePt t="57321" x="2084388" y="2868613"/>
          <p14:tracePt t="57410" x="2079625" y="2868613"/>
          <p14:tracePt t="57422" x="2074863" y="2868613"/>
          <p14:tracePt t="57423" x="0" y="0"/>
        </p14:tracePtLst>
        <p14:tracePtLst>
          <p14:tracePt t="59065" x="487363" y="3670300"/>
          <p14:tracePt t="59233" x="501650" y="3670300"/>
          <p14:tracePt t="59253" x="519113" y="3675063"/>
          <p14:tracePt t="59267" x="584200" y="3684588"/>
          <p14:tracePt t="59284" x="657225" y="3684588"/>
          <p14:tracePt t="59301" x="830263" y="3702050"/>
          <p14:tracePt t="59317" x="966788" y="3725863"/>
          <p14:tracePt t="59333" x="1198563" y="3743325"/>
          <p14:tracePt t="59367" x="1582738" y="3775075"/>
          <p14:tracePt t="59401" x="1906588" y="3784600"/>
          <p14:tracePt t="59436" x="2152650" y="3784600"/>
          <p14:tracePt t="59451" x="2189163" y="3784600"/>
          <p14:tracePt t="59468" x="2216150" y="3784600"/>
          <p14:tracePt t="59471" x="2220913" y="3784600"/>
          <p14:tracePt t="60121" x="0" y="0"/>
        </p14:tracePtLst>
        <p14:tracePtLst>
          <p14:tracePt t="60842" x="733425" y="4086225"/>
          <p14:tracePt t="60899" x="742950" y="4086225"/>
          <p14:tracePt t="60916" x="762000" y="4086225"/>
          <p14:tracePt t="60934" x="847725" y="4094163"/>
          <p14:tracePt t="60952" x="935038" y="4094163"/>
          <p14:tracePt t="60957" x="1054100" y="4094163"/>
          <p14:tracePt t="60967" x="1162050" y="4103688"/>
          <p14:tracePt t="61000" x="1709738" y="4117975"/>
          <p14:tracePt t="61034" x="2311400" y="4130675"/>
          <p14:tracePt t="61067" x="2886075" y="4130675"/>
          <p14:tracePt t="61084" x="3063875" y="4130675"/>
          <p14:tracePt t="61101" x="3297238" y="4130675"/>
          <p14:tracePt t="61117" x="3382963" y="4125913"/>
          <p14:tracePt t="61134" x="3482975" y="4125913"/>
          <p14:tracePt t="61151" x="3511550" y="4125913"/>
          <p14:tracePt t="61168" x="3575050" y="4117975"/>
          <p14:tracePt t="61185" x="3602038" y="4117975"/>
          <p14:tracePt t="61202" x="3665538" y="4117975"/>
          <p14:tracePt t="61218" x="3702050" y="4117975"/>
          <p14:tracePt t="61234" x="3721100" y="4117975"/>
          <p14:tracePt t="61251" x="3738563" y="4117975"/>
          <p14:tracePt t="61268" x="3748088" y="4117975"/>
          <p14:tracePt t="61482" x="0" y="0"/>
        </p14:tracePtLst>
        <p14:tracePtLst>
          <p14:tracePt t="64712" x="4459288" y="3684588"/>
          <p14:tracePt t="64927" x="4464050" y="3694113"/>
          <p14:tracePt t="64952" x="4483100" y="3697288"/>
          <p14:tracePt t="64968" x="4495800" y="3702050"/>
          <p14:tracePt t="64970" x="4514850" y="3711575"/>
          <p14:tracePt t="64987" x="4537075" y="3716338"/>
          <p14:tracePt t="65018" x="4619625" y="3738563"/>
          <p14:tracePt t="65051" x="4705350" y="3752850"/>
          <p14:tracePt t="65067" x="4732338" y="3757613"/>
          <p14:tracePt t="65084" x="4783138" y="3767138"/>
          <p14:tracePt t="65101" x="4819650" y="3767138"/>
          <p14:tracePt t="65118" x="4875213" y="3770313"/>
          <p14:tracePt t="65134" x="4919663" y="3770313"/>
          <p14:tracePt t="65151" x="5019675" y="3789363"/>
          <p14:tracePt t="65168" x="5084763" y="3789363"/>
          <p14:tracePt t="65184" x="5180013" y="3789363"/>
          <p14:tracePt t="65201" x="5243513" y="3789363"/>
          <p14:tracePt t="65217" x="5330825" y="3789363"/>
          <p14:tracePt t="65234" x="5367338" y="3789363"/>
          <p14:tracePt t="65251" x="5394325" y="3789363"/>
          <p14:tracePt t="65268" x="5445125" y="3775075"/>
          <p14:tracePt t="65285" x="5476875" y="3762375"/>
          <p14:tracePt t="65301" x="5499100" y="3748088"/>
          <p14:tracePt t="65317" x="5508625" y="3738563"/>
          <p14:tracePt t="65334" x="5535613" y="3721100"/>
          <p14:tracePt t="65351" x="5554663" y="3716338"/>
          <p14:tracePt t="65367" x="5572125" y="3697288"/>
          <p14:tracePt t="65384" x="5586413" y="3694113"/>
          <p14:tracePt t="65401" x="5594350" y="3679825"/>
          <p14:tracePt t="65417" x="5608638" y="3675063"/>
          <p14:tracePt t="65435" x="5626100" y="3657600"/>
          <p14:tracePt t="65451" x="5635625" y="3643313"/>
          <p14:tracePt t="65467" x="5662613" y="3611563"/>
          <p14:tracePt t="65484" x="5676900" y="3597275"/>
          <p14:tracePt t="65501" x="5686425" y="3579813"/>
          <p14:tracePt t="65517" x="5695950" y="3570288"/>
          <p14:tracePt t="65534" x="5703888" y="3552825"/>
          <p14:tracePt t="65550" x="5703888" y="3543300"/>
          <p14:tracePt t="65568" x="5713413" y="3511550"/>
          <p14:tracePt t="65584" x="5713413" y="3487738"/>
          <p14:tracePt t="65600" x="5708650" y="3451225"/>
          <p14:tracePt t="65617" x="5703888" y="3429000"/>
          <p14:tracePt t="65634" x="5691188" y="3382963"/>
          <p14:tracePt t="65650" x="5681663" y="3360738"/>
          <p14:tracePt t="65667" x="5662613" y="3338513"/>
          <p14:tracePt t="65685" x="5640388" y="3314700"/>
          <p14:tracePt t="65701" x="5599113" y="3292475"/>
          <p14:tracePt t="65718" x="5494338" y="3246438"/>
          <p14:tracePt t="65736" x="5353050" y="3187700"/>
          <p14:tracePt t="65751" x="5275263" y="3160713"/>
          <p14:tracePt t="65768" x="5211763" y="3132138"/>
          <p14:tracePt t="65770" x="5170488" y="3114675"/>
          <p14:tracePt t="65784" x="5116513" y="3090863"/>
          <p14:tracePt t="65804" x="5019675" y="3063875"/>
          <p14:tracePt t="65818" x="4983163" y="3054350"/>
          <p14:tracePt t="65834" x="4946650" y="3054350"/>
          <p14:tracePt t="65851" x="4892675" y="3054350"/>
          <p14:tracePt t="65867" x="4865688" y="3054350"/>
          <p14:tracePt t="65869" x="4833938" y="3059113"/>
          <p14:tracePt t="65884" x="4792663" y="3073400"/>
          <p14:tracePt t="65900" x="4765675" y="3090863"/>
          <p14:tracePt t="65917" x="4700588" y="3127375"/>
          <p14:tracePt t="65934" x="4673600" y="3146425"/>
          <p14:tracePt t="65938" x="4651375" y="3160713"/>
          <p14:tracePt t="65951" x="4624388" y="3178175"/>
          <p14:tracePt t="65968" x="4595813" y="3209925"/>
          <p14:tracePt t="65984" x="4554538" y="3265488"/>
          <p14:tracePt t="66001" x="4537075" y="3297238"/>
          <p14:tracePt t="66018" x="4505325" y="3365500"/>
          <p14:tracePt t="66034" x="4491038" y="3397250"/>
          <p14:tracePt t="66050" x="4478338" y="3451225"/>
          <p14:tracePt t="66068" x="4478338" y="3487738"/>
          <p14:tracePt t="66084" x="4483100" y="3556000"/>
          <p14:tracePt t="66101" x="4486275" y="3592513"/>
          <p14:tracePt t="66118" x="4532313" y="3679825"/>
          <p14:tracePt t="66134" x="4554538" y="3711575"/>
          <p14:tracePt t="66150" x="4573588" y="3730625"/>
          <p14:tracePt t="66167" x="4660900" y="3784600"/>
          <p14:tracePt t="66184" x="4687888" y="3789363"/>
          <p14:tracePt t="66201" x="4778375" y="3806825"/>
          <p14:tracePt t="66219" x="4914900" y="3816350"/>
          <p14:tracePt t="66234" x="5038725" y="3798888"/>
          <p14:tracePt t="66251" x="5170488" y="3789363"/>
          <p14:tracePt t="66267" x="5421313" y="3725863"/>
          <p14:tracePt t="66283" x="5530850" y="3694113"/>
          <p14:tracePt t="66301" x="5640388" y="3633788"/>
          <p14:tracePt t="66318" x="5672138" y="3606800"/>
          <p14:tracePt t="66334" x="5695950" y="3552825"/>
          <p14:tracePt t="66350" x="5695950" y="3511550"/>
          <p14:tracePt t="66367" x="5681663" y="3419475"/>
          <p14:tracePt t="66384" x="5662613" y="3370263"/>
          <p14:tracePt t="66401" x="5613400" y="3273425"/>
          <p14:tracePt t="66417" x="5562600" y="3219450"/>
          <p14:tracePt t="66434" x="5416550" y="3109913"/>
          <p14:tracePt t="66451" x="5326063" y="3051175"/>
          <p14:tracePt t="66455" x="5238750" y="3000375"/>
          <p14:tracePt t="66468" x="5111750" y="2959100"/>
          <p14:tracePt t="66486" x="4987925" y="2927350"/>
          <p14:tracePt t="66501" x="4792663" y="2900363"/>
          <p14:tracePt t="66517" x="4697413" y="2900363"/>
          <p14:tracePt t="66535" x="4546600" y="2905125"/>
          <p14:tracePt t="66552" x="4486275" y="2913063"/>
          <p14:tracePt t="66567" x="4376738" y="2954338"/>
          <p14:tracePt t="66585" x="4327525" y="2973388"/>
          <p14:tracePt t="66601" x="4295775" y="2986088"/>
          <p14:tracePt t="66618" x="4213225" y="3022600"/>
          <p14:tracePt t="66635" x="4181475" y="3041650"/>
          <p14:tracePt t="66651" x="4167188" y="3046413"/>
          <p14:tracePt t="66668" x="4159250" y="3051175"/>
          <p14:tracePt t="66685" x="4154488" y="3051175"/>
          <p14:tracePt t="66700" x="4144963" y="3051175"/>
          <p14:tracePt t="66701" x="0" y="0"/>
        </p14:tracePtLst>
        <p14:tracePtLst>
          <p14:tracePt t="69269" x="1427163" y="3341688"/>
          <p14:tracePt t="69289" x="1427163" y="3346450"/>
          <p14:tracePt t="69347" x="1427163" y="3351213"/>
          <p14:tracePt t="69359" x="1427163" y="3360738"/>
          <p14:tracePt t="69370" x="1427163" y="3365500"/>
          <p14:tracePt t="69401" x="1431925" y="3387725"/>
          <p14:tracePt t="69417" x="1436688" y="3419475"/>
          <p14:tracePt t="69434" x="1436688" y="3438525"/>
          <p14:tracePt t="69450" x="1446213" y="3479800"/>
          <p14:tracePt t="69467" x="1449388" y="3497263"/>
          <p14:tracePt t="69483" x="1458913" y="3529013"/>
          <p14:tracePt t="69501" x="1463675" y="3543300"/>
          <p14:tracePt t="69518" x="1468438" y="3556000"/>
          <p14:tracePt t="69535" x="1468438" y="3565525"/>
          <p14:tracePt t="69617" x="1473200" y="3570288"/>
          <p14:tracePt t="69630" x="1473200" y="3579813"/>
          <p14:tracePt t="69642" x="1477963" y="3584575"/>
          <p14:tracePt t="69652" x="1485900" y="3597275"/>
          <p14:tracePt t="69668" x="1485900" y="3602038"/>
          <p14:tracePt t="69684" x="1495425" y="3625850"/>
          <p14:tracePt t="69701" x="1500188" y="3629025"/>
          <p14:tracePt t="69717" x="1509713" y="3648075"/>
          <p14:tracePt t="69733" x="1514475" y="3652838"/>
          <p14:tracePt t="69750" x="1514475" y="3657600"/>
          <p14:tracePt t="69767" x="1522413" y="3675063"/>
          <p14:tracePt t="69784" x="1536700" y="3679825"/>
          <p14:tracePt t="69800" x="1546225" y="3689350"/>
          <p14:tracePt t="69817" x="1550988" y="3697288"/>
          <p14:tracePt t="69834" x="1558925" y="3702050"/>
          <p14:tracePt t="69851" x="1563688" y="3702050"/>
          <p14:tracePt t="69867" x="1573213" y="3702050"/>
          <p14:tracePt t="69884" x="1577975" y="3702050"/>
          <p14:tracePt t="69901" x="1595438" y="3702050"/>
          <p14:tracePt t="69917" x="1604963" y="3694113"/>
          <p14:tracePt t="69934" x="1631950" y="3675063"/>
          <p14:tracePt t="69951" x="1636713" y="3657600"/>
          <p14:tracePt t="69967" x="1663700" y="3621088"/>
          <p14:tracePt t="69984" x="1673225" y="3592513"/>
          <p14:tracePt t="70001" x="1677988" y="3548063"/>
          <p14:tracePt t="70018" x="1677988" y="3533775"/>
          <p14:tracePt t="70034" x="1677988" y="3516313"/>
          <p14:tracePt t="70067" x="1677988" y="3511550"/>
          <p14:tracePt t="70102" x="1673225" y="3506788"/>
          <p14:tracePt t="70135" x="1673225" y="3502025"/>
          <p14:tracePt t="70144" x="1677988" y="3497263"/>
          <p14:tracePt t="70145" x="0" y="0"/>
        </p14:tracePtLst>
        <p14:tracePtLst>
          <p14:tracePt t="70688" x="1933575" y="3419475"/>
          <p14:tracePt t="70753" x="1928813" y="3419475"/>
          <p14:tracePt t="70767" x="1924050" y="3429000"/>
          <p14:tracePt t="70782" x="1914525" y="3443288"/>
          <p14:tracePt t="70798" x="1901825" y="3482975"/>
          <p14:tracePt t="70817" x="1887538" y="3511550"/>
          <p14:tracePt t="70850" x="1874838" y="3579813"/>
          <p14:tracePt t="70867" x="1874838" y="3611563"/>
          <p14:tracePt t="70883" x="1874838" y="3629025"/>
          <p14:tracePt t="70900" x="1882775" y="3657600"/>
          <p14:tracePt t="70917" x="1887538" y="3665538"/>
          <p14:tracePt t="70933" x="1906588" y="3684588"/>
          <p14:tracePt t="70950" x="1919288" y="3694113"/>
          <p14:tracePt t="70968" x="1960563" y="3706813"/>
          <p14:tracePt t="70984" x="1997075" y="3706813"/>
          <p14:tracePt t="71000" x="2065338" y="3694113"/>
          <p14:tracePt t="71017" x="2084388" y="3679825"/>
          <p14:tracePt t="71035" x="2111375" y="3660775"/>
          <p14:tracePt t="71050" x="2125663" y="3648075"/>
          <p14:tracePt t="71068" x="2143125" y="3625850"/>
          <p14:tracePt t="71084" x="2147888" y="3611563"/>
          <p14:tracePt t="71102" x="2147888" y="3589338"/>
          <p14:tracePt t="71117" x="2147888" y="3575050"/>
          <p14:tracePt t="71135" x="2147888" y="3565525"/>
          <p14:tracePt t="71167" x="2147888" y="3560763"/>
          <p14:tracePt t="71225" x="2143125" y="3560763"/>
          <p14:tracePt t="71272" x="2138363" y="3560763"/>
          <p14:tracePt t="71283" x="2133600" y="3560763"/>
          <p14:tracePt t="71293" x="2125663" y="3565525"/>
          <p14:tracePt t="71304" x="2120900" y="3565525"/>
          <p14:tracePt t="71318" x="2116138" y="3565525"/>
          <p14:tracePt t="71337" x="2111375" y="3565525"/>
          <p14:tracePt t="71337" x="0" y="0"/>
        </p14:tracePtLst>
        <p14:tracePtLst>
          <p14:tracePt t="71912" x="2813050" y="3406775"/>
          <p14:tracePt t="71957" x="2808288" y="3411538"/>
          <p14:tracePt t="71973" x="2803525" y="3424238"/>
          <p14:tracePt t="71986" x="2800350" y="3443288"/>
          <p14:tracePt t="72003" x="2776538" y="3492500"/>
          <p14:tracePt t="72035" x="2763838" y="3552825"/>
          <p14:tracePt t="72037" x="2754313" y="3579813"/>
          <p14:tracePt t="72069" x="2749550" y="3621088"/>
          <p14:tracePt t="72071" x="2749550" y="3638550"/>
          <p14:tracePt t="72102" x="2749550" y="3657600"/>
          <p14:tracePt t="72104" x="2749550" y="3665538"/>
          <p14:tracePt t="72117" x="2749550" y="3670300"/>
          <p14:tracePt t="72137" x="2749550" y="3675063"/>
          <p14:tracePt t="72217" x="2754313" y="3675063"/>
          <p14:tracePt t="72296" x="2754313" y="3670300"/>
          <p14:tracePt t="72311" x="2754313" y="3660775"/>
          <p14:tracePt t="72323" x="2754313" y="3648075"/>
          <p14:tracePt t="72333" x="2763838" y="3629025"/>
          <p14:tracePt t="72333" x="0" y="0"/>
        </p14:tracePtLst>
        <p14:tracePtLst>
          <p14:tracePt t="72824" x="2795588" y="3328988"/>
          <p14:tracePt t="72840" x="2790825" y="3328988"/>
          <p14:tracePt t="72860" x="2776538" y="3338513"/>
          <p14:tracePt t="72874" x="2776538" y="3341688"/>
          <p14:tracePt t="72901" x="2771775" y="3365500"/>
          <p14:tracePt t="72903" x="2768600" y="3378200"/>
          <p14:tracePt t="72935" x="2768600" y="3482975"/>
          <p14:tracePt t="72950" x="2776538" y="3511550"/>
          <p14:tracePt t="72968" x="2781300" y="3552825"/>
          <p14:tracePt t="72970" x="2800350" y="3602038"/>
          <p14:tracePt t="72984" x="2817813" y="3633788"/>
          <p14:tracePt t="73002" x="2832100" y="3675063"/>
          <p14:tracePt t="73017" x="2854325" y="3706813"/>
          <p14:tracePt t="73034" x="2859088" y="3711575"/>
          <p14:tracePt t="73082" x="2863850" y="3711575"/>
          <p14:tracePt t="73105" x="2873375" y="3711575"/>
          <p14:tracePt t="73116" x="2886075" y="3711575"/>
          <p14:tracePt t="73129" x="2913063" y="3711575"/>
          <p14:tracePt t="73140" x="2959100" y="3711575"/>
          <p14:tracePt t="73150" x="3000375" y="3711575"/>
          <p14:tracePt t="73167" x="3051175" y="3702050"/>
          <p14:tracePt t="73185" x="3109913" y="3689350"/>
          <p14:tracePt t="73203" x="3127375" y="3679825"/>
          <p14:tracePt t="73207" x="3151188" y="3665538"/>
          <p14:tracePt t="73218" x="3160713" y="3660775"/>
          <p14:tracePt t="73234" x="3168650" y="3648075"/>
          <p14:tracePt t="73251" x="3192463" y="3629025"/>
          <p14:tracePt t="73267" x="3205163" y="3616325"/>
          <p14:tracePt t="73284" x="3228975" y="3589338"/>
          <p14:tracePt t="73300" x="3232150" y="3579813"/>
          <p14:tracePt t="73317" x="3251200" y="3560763"/>
          <p14:tracePt t="73334" x="3255963" y="3548063"/>
          <p14:tracePt t="73351" x="3260725" y="3524250"/>
          <p14:tracePt t="73367" x="3260725" y="3511550"/>
          <p14:tracePt t="73384" x="3260725" y="3502025"/>
          <p14:tracePt t="73400" x="3260725" y="3470275"/>
          <p14:tracePt t="73418" x="3260725" y="3451225"/>
          <p14:tracePt t="73434" x="3236913" y="3402013"/>
          <p14:tracePt t="73450" x="3214688" y="3370263"/>
          <p14:tracePt t="73467" x="3173413" y="3324225"/>
          <p14:tracePt t="73484" x="3151188" y="3309938"/>
          <p14:tracePt t="73501" x="3132138" y="3302000"/>
          <p14:tracePt t="73518" x="3127375" y="3297238"/>
          <p14:tracePt t="73534" x="3119438" y="3297238"/>
          <p14:tracePt t="73565" x="3109913" y="3297238"/>
          <p14:tracePt t="73576" x="3100388" y="3297238"/>
          <p14:tracePt t="73589" x="3095625" y="3297238"/>
          <p14:tracePt t="73600" x="3087688" y="3297238"/>
          <p14:tracePt t="73617" x="3082925" y="3297238"/>
          <p14:tracePt t="73633" x="3063875" y="3297238"/>
          <p14:tracePt t="73650" x="3059113" y="3297238"/>
          <p14:tracePt t="73667" x="3054350" y="3297238"/>
          <p14:tracePt t="73686" x="3051175" y="3302000"/>
          <p14:tracePt t="73722" x="0" y="0"/>
        </p14:tracePtLst>
        <p14:tracePtLst>
          <p14:tracePt t="76054" x="3789363" y="3265488"/>
          <p14:tracePt t="76076" x="3784600" y="3278188"/>
          <p14:tracePt t="76096" x="3775075" y="3287713"/>
          <p14:tracePt t="76106" x="3770313" y="3302000"/>
          <p14:tracePt t="76117" x="3770313" y="3309938"/>
          <p14:tracePt t="76150" x="3752850" y="3397250"/>
          <p14:tracePt t="76153" x="3743325" y="3424238"/>
          <p14:tracePt t="76185" x="3730625" y="3465513"/>
          <p14:tracePt t="76187" x="3730625" y="3475038"/>
          <p14:tracePt t="76217" x="3730625" y="3502025"/>
          <p14:tracePt t="76220" x="3730625" y="3511550"/>
          <p14:tracePt t="76234" x="3730625" y="3524250"/>
          <p14:tracePt t="76252" x="3730625" y="3529013"/>
          <p14:tracePt t="76255" x="3730625" y="3548063"/>
          <p14:tracePt t="76268" x="3730625" y="3556000"/>
          <p14:tracePt t="76284" x="3730625" y="3570288"/>
          <p14:tracePt t="76301" x="3730625" y="3602038"/>
          <p14:tracePt t="76319" x="3730625" y="3611563"/>
          <p14:tracePt t="76334" x="3738563" y="3629025"/>
          <p14:tracePt t="76350" x="3743325" y="3633788"/>
          <p14:tracePt t="76367" x="3748088" y="3652838"/>
          <p14:tracePt t="76384" x="3752850" y="3652838"/>
          <p14:tracePt t="76401" x="3757613" y="3660775"/>
          <p14:tracePt t="76417" x="3762375" y="3665538"/>
          <p14:tracePt t="76434" x="3775075" y="3679825"/>
          <p14:tracePt t="76450" x="3775075" y="3684588"/>
          <p14:tracePt t="76469" x="3789363" y="3694113"/>
          <p14:tracePt t="76484" x="3798888" y="3694113"/>
          <p14:tracePt t="76502" x="3821113" y="3706813"/>
          <p14:tracePt t="76517" x="3830638" y="3706813"/>
          <p14:tracePt t="76534" x="3843338" y="3706813"/>
          <p14:tracePt t="76551" x="3884613" y="3711575"/>
          <p14:tracePt t="76568" x="3921125" y="3711575"/>
          <p14:tracePt t="76584" x="4008438" y="3711575"/>
          <p14:tracePt t="76601" x="4054475" y="3711575"/>
          <p14:tracePt t="76619" x="4154488" y="3711575"/>
          <p14:tracePt t="76640" x="4244975" y="3706813"/>
          <p14:tracePt t="76658" x="4295775" y="3702050"/>
          <p14:tracePt t="76674" x="4386263" y="3684588"/>
          <p14:tracePt t="76693" x="4464050" y="3665538"/>
          <p14:tracePt t="76707" x="4483100" y="3660775"/>
          <p14:tracePt t="76720" x="4514850" y="3648075"/>
          <p14:tracePt t="76734" x="4527550" y="3638550"/>
          <p14:tracePt t="76750" x="4541838" y="3629025"/>
          <p14:tracePt t="76768" x="4551363" y="3625850"/>
          <p14:tracePt t="76784" x="4559300" y="3606800"/>
          <p14:tracePt t="76803" x="4564063" y="3602038"/>
          <p14:tracePt t="76806" x="4568825" y="3597275"/>
          <p14:tracePt t="76819" x="4578350" y="3584575"/>
          <p14:tracePt t="76834" x="4578350" y="3579813"/>
          <p14:tracePt t="76851" x="4583113" y="3565525"/>
          <p14:tracePt t="76867" x="4583113" y="3552825"/>
          <p14:tracePt t="76884" x="4583113" y="3516313"/>
          <p14:tracePt t="76900" x="4583113" y="3502025"/>
          <p14:tracePt t="76917" x="4559300" y="3451225"/>
          <p14:tracePt t="76934" x="4554538" y="3433763"/>
          <p14:tracePt t="76952" x="4541838" y="3411538"/>
          <p14:tracePt t="76969" x="4510088" y="3360738"/>
          <p14:tracePt t="76985" x="4495800" y="3341688"/>
          <p14:tracePt t="77002" x="4468813" y="3302000"/>
          <p14:tracePt t="77018" x="4427538" y="3260725"/>
          <p14:tracePt t="77035" x="4413250" y="3246438"/>
          <p14:tracePt t="77051" x="4395788" y="3232150"/>
          <p14:tracePt t="77068" x="4364038" y="3219450"/>
          <p14:tracePt t="77084" x="4349750" y="3214688"/>
          <p14:tracePt t="77100" x="4327525" y="3200400"/>
          <p14:tracePt t="77117" x="4300538" y="3200400"/>
          <p14:tracePt t="77134" x="4268788" y="3197225"/>
          <p14:tracePt t="77150" x="4244975" y="3197225"/>
          <p14:tracePt t="77167" x="4222750" y="3187700"/>
          <p14:tracePt t="77184" x="4208463" y="3182938"/>
          <p14:tracePt t="77201" x="4198938" y="3178175"/>
          <p14:tracePt t="77217" x="4191000" y="3168650"/>
          <p14:tracePt t="77233" x="4171950" y="3163888"/>
          <p14:tracePt t="77234" x="0" y="0"/>
        </p14:tracePtLst>
        <p14:tracePtLst>
          <p14:tracePt t="90558" x="920750" y="2238375"/>
          <p14:tracePt t="90601" x="925513" y="2238375"/>
          <p14:tracePt t="90618" x="939800" y="2243138"/>
          <p14:tracePt t="90634" x="957263" y="2262188"/>
          <p14:tracePt t="90650" x="976313" y="2279650"/>
          <p14:tracePt t="90667" x="1020763" y="2335213"/>
          <p14:tracePt t="90684" x="1057275" y="2389188"/>
          <p14:tracePt t="90717" x="1158875" y="2562225"/>
          <p14:tracePt t="90750" x="1254125" y="2759075"/>
          <p14:tracePt t="90783" x="1327150" y="2978150"/>
          <p14:tracePt t="90801" x="1354138" y="3105150"/>
          <p14:tracePt t="90822" x="1363663" y="3273425"/>
          <p14:tracePt t="90834" x="1373188" y="3338513"/>
          <p14:tracePt t="90850" x="1373188" y="3397250"/>
          <p14:tracePt t="90867" x="1373188" y="3511550"/>
          <p14:tracePt t="90883" x="1373188" y="3570288"/>
          <p14:tracePt t="90900" x="1373188" y="3621088"/>
          <p14:tracePt t="90904" x="1373188" y="3657600"/>
          <p14:tracePt t="90917" x="1373188" y="3706813"/>
          <p14:tracePt t="90935" x="1373188" y="3794125"/>
          <p14:tracePt t="90951" x="1373188" y="3857625"/>
          <p14:tracePt t="90968" x="1373188" y="3916363"/>
          <p14:tracePt t="90971" x="1373188" y="3989388"/>
          <p14:tracePt t="90984" x="1358900" y="4067175"/>
          <p14:tracePt t="91001" x="1349375" y="4154488"/>
          <p14:tracePt t="91017" x="1322388" y="4276725"/>
          <p14:tracePt t="91034" x="1303338" y="4332288"/>
          <p14:tracePt t="91037" x="1285875" y="4386263"/>
          <p14:tracePt t="91050" x="1271588" y="4413250"/>
          <p14:tracePt t="91067" x="1244600" y="4468813"/>
          <p14:tracePt t="91084" x="1190625" y="4532313"/>
          <p14:tracePt t="91100" x="1166813" y="4564063"/>
          <p14:tracePt t="91117" x="1112838" y="4619625"/>
          <p14:tracePt t="91133" x="1089025" y="4641850"/>
          <p14:tracePt t="91150" x="1030288" y="4668838"/>
          <p14:tracePt t="91166" x="1003300" y="4678363"/>
          <p14:tracePt t="91184" x="944563" y="4700588"/>
          <p14:tracePt t="91200" x="915988" y="4700588"/>
          <p14:tracePt t="91217" x="871538" y="4705350"/>
          <p14:tracePt t="91234" x="847725" y="4705350"/>
          <p14:tracePt t="91251" x="820738" y="4705350"/>
          <p14:tracePt t="91267" x="798513" y="4705350"/>
          <p14:tracePt t="91283" x="766763" y="4692650"/>
          <p14:tracePt t="91300" x="747713" y="4678363"/>
          <p14:tracePt t="91317" x="715963" y="4664075"/>
          <p14:tracePt t="91334" x="652463" y="4614863"/>
          <p14:tracePt t="91351" x="588963" y="4559300"/>
          <p14:tracePt t="91367" x="552450" y="4514850"/>
          <p14:tracePt t="91384" x="519113" y="4483100"/>
          <p14:tracePt t="91400" x="460375" y="4410075"/>
          <p14:tracePt t="91417" x="438150" y="4364038"/>
          <p14:tracePt t="91434" x="387350" y="4300538"/>
          <p14:tracePt t="91451" x="365125" y="4259263"/>
          <p14:tracePt t="91468" x="323850" y="4186238"/>
          <p14:tracePt t="91486" x="296863" y="4144963"/>
          <p14:tracePt t="91500" x="260350" y="4025900"/>
          <p14:tracePt t="91519" x="241300" y="3952875"/>
          <p14:tracePt t="91522" x="231775" y="3875088"/>
          <p14:tracePt t="91534" x="223838" y="3779838"/>
          <p14:tracePt t="91551" x="223838" y="3657600"/>
          <p14:tracePt t="91567" x="209550" y="3402013"/>
          <p14:tracePt t="91586" x="209550" y="3251200"/>
          <p14:tracePt t="91588" x="219075" y="3141663"/>
          <p14:tracePt t="91600" x="246063" y="3017838"/>
          <p14:tracePt t="91617" x="277813" y="2895600"/>
          <p14:tracePt t="91634" x="369888" y="2681288"/>
          <p14:tracePt t="91652" x="433388" y="2581275"/>
          <p14:tracePt t="91667" x="538163" y="2444750"/>
          <p14:tracePt t="91686" x="606425" y="2366963"/>
          <p14:tracePt t="91688" x="660400" y="2320925"/>
          <p14:tracePt t="91701" x="742950" y="2247900"/>
          <p14:tracePt t="91718" x="842963" y="2189163"/>
          <p14:tracePt t="91734" x="1057275" y="2060575"/>
          <p14:tracePt t="91751" x="1222375" y="1987550"/>
          <p14:tracePt t="91768" x="1463675" y="1870075"/>
          <p14:tracePt t="91784" x="1546225" y="1809750"/>
          <p14:tracePt t="91801" x="1600200" y="1773238"/>
          <p14:tracePt t="91817" x="1646238" y="1736725"/>
          <p14:tracePt t="91893" x="1651000" y="1724025"/>
          <p14:tracePt t="91904" x="1651000" y="1709738"/>
          <p14:tracePt t="91917" x="1663700" y="1700213"/>
          <p14:tracePt t="91933" x="1668463" y="1677988"/>
          <p14:tracePt t="91933" x="0" y="0"/>
        </p14:tracePtLst>
        <p14:tracePtLst>
          <p14:tracePt t="97803" x="3840163" y="2325688"/>
          <p14:tracePt t="97819" x="3908425" y="2362200"/>
          <p14:tracePt t="97834" x="4017963" y="2444750"/>
          <p14:tracePt t="97850" x="4094163" y="2503488"/>
          <p14:tracePt t="97867" x="4222750" y="2662238"/>
          <p14:tracePt t="97883" x="4295775" y="2763838"/>
          <p14:tracePt t="97900" x="4449763" y="3005138"/>
          <p14:tracePt t="97934" x="4687888" y="3455988"/>
          <p14:tracePt t="97967" x="4787900" y="3770313"/>
          <p14:tracePt t="98001" x="4773613" y="4098925"/>
          <p14:tracePt t="98017" x="4741863" y="4222750"/>
          <p14:tracePt t="98033" x="4664075" y="4422775"/>
          <p14:tracePt t="98051" x="4610100" y="4522788"/>
          <p14:tracePt t="98067" x="4491038" y="4683125"/>
          <p14:tracePt t="98085" x="4405313" y="4751388"/>
          <p14:tracePt t="98101" x="4181475" y="4892675"/>
          <p14:tracePt t="98117" x="4017963" y="4951413"/>
          <p14:tracePt t="98133" x="3789363" y="5019675"/>
          <p14:tracePt t="98138" x="3584575" y="5033963"/>
          <p14:tracePt t="98151" x="3360738" y="5033963"/>
          <p14:tracePt t="98167" x="3160713" y="5033963"/>
          <p14:tracePt t="98183" x="2822575" y="4965700"/>
          <p14:tracePt t="98200" x="2722563" y="4924425"/>
          <p14:tracePt t="98216" x="2589213" y="4846638"/>
          <p14:tracePt t="98234" x="2571750" y="4829175"/>
          <p14:tracePt t="98237" x="2544763" y="4797425"/>
          <p14:tracePt t="98252" x="2530475" y="4741863"/>
          <p14:tracePt t="98267" x="2513013" y="4700588"/>
          <p14:tracePt t="98285" x="2476500" y="4551363"/>
          <p14:tracePt t="98300" x="2466975" y="4486275"/>
          <p14:tracePt t="98318" x="2435225" y="4303713"/>
          <p14:tracePt t="98334" x="2416175" y="4217988"/>
          <p14:tracePt t="98351" x="2416175" y="4057650"/>
          <p14:tracePt t="98367" x="2416175" y="3994150"/>
          <p14:tracePt t="98385" x="2420938" y="3840163"/>
          <p14:tracePt t="98400" x="2447925" y="3762375"/>
          <p14:tracePt t="98417" x="2530475" y="3592513"/>
          <p14:tracePt t="98433" x="2576513" y="3524250"/>
          <p14:tracePt t="98450" x="2708275" y="3355975"/>
          <p14:tracePt t="98467" x="2776538" y="3287713"/>
          <p14:tracePt t="98483" x="3000375" y="3127375"/>
          <p14:tracePt t="98501" x="3090863" y="3068638"/>
          <p14:tracePt t="98518" x="3402013" y="2854325"/>
          <p14:tracePt t="98537" x="3519488" y="2790825"/>
          <p14:tracePt t="98552" x="3903663" y="2586038"/>
          <p14:tracePt t="98567" x="4113213" y="2503488"/>
          <p14:tracePt t="98585" x="4510088" y="2379663"/>
          <p14:tracePt t="98601" x="4673600" y="2357438"/>
          <p14:tracePt t="98617" x="4805363" y="2347913"/>
          <p14:tracePt t="98620" x="4938713" y="2347913"/>
          <p14:tracePt t="98633" x="5038725" y="2352675"/>
          <p14:tracePt t="98650" x="5194300" y="2374900"/>
          <p14:tracePt t="98667" x="5530850" y="2447925"/>
          <p14:tracePt t="98683" x="5727700" y="2498725"/>
          <p14:tracePt t="98688" x="5859463" y="2544763"/>
          <p14:tracePt t="98701" x="5969000" y="2593975"/>
          <p14:tracePt t="98718" x="6059488" y="2654300"/>
          <p14:tracePt t="98734" x="6197600" y="2759075"/>
          <p14:tracePt t="98751" x="6232525" y="2813050"/>
          <p14:tracePt t="98767" x="6278563" y="2932113"/>
          <p14:tracePt t="98784" x="6288088" y="3032125"/>
          <p14:tracePt t="98800" x="6297613" y="3251200"/>
          <p14:tracePt t="98817" x="6278563" y="3387725"/>
          <p14:tracePt t="98833" x="6215063" y="3679825"/>
          <p14:tracePt t="98851" x="6169025" y="3821113"/>
          <p14:tracePt t="98867" x="6032500" y="4103688"/>
          <p14:tracePt t="98883" x="5913438" y="4254500"/>
          <p14:tracePt t="98900" x="5586413" y="4491038"/>
          <p14:tracePt t="98917" x="5448300" y="4551363"/>
          <p14:tracePt t="98934" x="5207000" y="4605338"/>
          <p14:tracePt t="98951" x="4741863" y="4600575"/>
          <p14:tracePt t="98969" x="4232275" y="4483100"/>
          <p14:tracePt t="98984" x="4025900" y="4413250"/>
          <p14:tracePt t="99003" x="3733800" y="4300538"/>
          <p14:tracePt t="99017" x="3665538" y="4240213"/>
          <p14:tracePt t="99034" x="3633788" y="4195763"/>
          <p14:tracePt t="99050" x="3597275" y="4081463"/>
          <p14:tracePt t="99067" x="3589338" y="4017963"/>
          <p14:tracePt t="99084" x="3602038" y="3835400"/>
          <p14:tracePt t="99117" x="3721100" y="3579813"/>
          <p14:tracePt t="99133" x="3794125" y="3497263"/>
          <p14:tracePt t="99150" x="4049713" y="3302000"/>
          <p14:tracePt t="99167" x="4191000" y="3232150"/>
          <p14:tracePt t="99184" x="4527550" y="3105150"/>
          <p14:tracePt t="99201" x="4646613" y="3095625"/>
          <p14:tracePt t="99217" x="4914900" y="3100388"/>
          <p14:tracePt t="99234" x="5002213" y="3109913"/>
          <p14:tracePt t="99251" x="5189538" y="3182938"/>
          <p14:tracePt t="99267" x="5280025" y="3219450"/>
          <p14:tracePt t="99284" x="5484813" y="3333750"/>
          <p14:tracePt t="99300" x="5562600" y="3382963"/>
          <p14:tracePt t="99317" x="5722938" y="3492500"/>
          <p14:tracePt t="99333" x="5754688" y="3524250"/>
          <p14:tracePt t="99351" x="5781675" y="3538538"/>
          <p14:tracePt t="99385" x="5781675" y="3543300"/>
          <p14:tracePt t="99429" x="5781675" y="3538538"/>
          <p14:tracePt t="99430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5900" y="1893888"/>
            <a:ext cx="6172200" cy="57785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sz="1650" dirty="0"/>
              <a:t>普通的社会组织、行业很多都是符合“格”的概念，也就是说每两个节点间都存在共同的下级和上级。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0413" y="1042988"/>
            <a:ext cx="5013325" cy="412750"/>
          </a:xfrm>
        </p:spPr>
        <p:txBody>
          <a:bodyPr rtlCol="0">
            <a:normAutofit fontScale="90000"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zh-CN" altLang="en-US" sz="2400" b="1" dirty="0"/>
              <a:t>格应用</a:t>
            </a:r>
            <a:r>
              <a:rPr lang="en-US" altLang="zh-CN" sz="2400" b="1" dirty="0"/>
              <a:t>1--</a:t>
            </a:r>
            <a:r>
              <a:rPr lang="zh-CN" altLang="en-US" sz="2400" b="1" dirty="0"/>
              <a:t>社会的组织管理架构 </a:t>
            </a:r>
          </a:p>
        </p:txBody>
      </p:sp>
      <p:grpSp>
        <p:nvGrpSpPr>
          <p:cNvPr id="80900" name="组合 32"/>
          <p:cNvGrpSpPr>
            <a:grpSpLocks/>
          </p:cNvGrpSpPr>
          <p:nvPr/>
        </p:nvGrpSpPr>
        <p:grpSpPr bwMode="auto">
          <a:xfrm>
            <a:off x="2017713" y="2697163"/>
            <a:ext cx="4229100" cy="2509837"/>
            <a:chOff x="446966" y="3140968"/>
            <a:chExt cx="5637202" cy="3345732"/>
          </a:xfrm>
        </p:grpSpPr>
        <p:sp>
          <p:nvSpPr>
            <p:cNvPr id="31" name="矩形标注 30"/>
            <p:cNvSpPr/>
            <p:nvPr/>
          </p:nvSpPr>
          <p:spPr>
            <a:xfrm>
              <a:off x="446966" y="5896277"/>
              <a:ext cx="3610010" cy="558680"/>
            </a:xfrm>
            <a:prstGeom prst="wedgeRectCallout">
              <a:avLst>
                <a:gd name="adj1" fmla="val 78301"/>
                <a:gd name="adj2" fmla="val 878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30" name="矩形标注 29"/>
            <p:cNvSpPr/>
            <p:nvPr/>
          </p:nvSpPr>
          <p:spPr>
            <a:xfrm>
              <a:off x="463895" y="3234081"/>
              <a:ext cx="3610010" cy="558680"/>
            </a:xfrm>
            <a:prstGeom prst="wedgeRectCallout">
              <a:avLst>
                <a:gd name="adj1" fmla="val 77095"/>
                <a:gd name="adj2" fmla="val -819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grpSp>
          <p:nvGrpSpPr>
            <p:cNvPr id="80903" name="组合 24"/>
            <p:cNvGrpSpPr>
              <a:grpSpLocks/>
            </p:cNvGrpSpPr>
            <p:nvPr/>
          </p:nvGrpSpPr>
          <p:grpSpPr bwMode="auto">
            <a:xfrm>
              <a:off x="3995936" y="3140968"/>
              <a:ext cx="2088232" cy="3022567"/>
              <a:chOff x="1907704" y="3140968"/>
              <a:chExt cx="2088232" cy="3022567"/>
            </a:xfrm>
          </p:grpSpPr>
          <p:cxnSp>
            <p:nvCxnSpPr>
              <p:cNvPr id="5" name="直接连接符 4"/>
              <p:cNvCxnSpPr/>
              <p:nvPr/>
            </p:nvCxnSpPr>
            <p:spPr>
              <a:xfrm flipH="1">
                <a:off x="1907377" y="3500724"/>
                <a:ext cx="575570" cy="107926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>
                <a:off x="2482948" y="3500724"/>
                <a:ext cx="499392" cy="1144871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3071214" y="5242367"/>
                <a:ext cx="924722" cy="920553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>
                <a:off x="3071214" y="3140968"/>
                <a:ext cx="431678" cy="359756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 flipH="1">
                <a:off x="2927322" y="3500724"/>
                <a:ext cx="575570" cy="1079269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 flipH="1">
                <a:off x="2482948" y="3140968"/>
                <a:ext cx="588267" cy="359756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>
                <a:off x="3502892" y="3500724"/>
                <a:ext cx="493044" cy="1144871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1985673" y="5242367"/>
                <a:ext cx="1074962" cy="920553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云形标注 21"/>
              <p:cNvSpPr/>
              <p:nvPr/>
            </p:nvSpPr>
            <p:spPr>
              <a:xfrm>
                <a:off x="2099940" y="4683687"/>
                <a:ext cx="1762683" cy="596772"/>
              </a:xfrm>
              <a:prstGeom prst="cloudCallout">
                <a:avLst/>
              </a:prstGeom>
              <a:gradFill>
                <a:gsLst>
                  <a:gs pos="0">
                    <a:schemeClr val="accent1">
                      <a:tint val="66000"/>
                      <a:satMod val="160000"/>
                    </a:schemeClr>
                  </a:gs>
                  <a:gs pos="5000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5400000" scaled="0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463895" y="5870883"/>
              <a:ext cx="3593081" cy="615817"/>
            </a:xfrm>
            <a:prstGeom prst="rect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p:spPr>
          <p:txBody>
            <a:bodyPr>
              <a:spAutoFit/>
            </a:bodyPr>
            <a:lstStyle/>
            <a:p>
              <a:pPr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b="1" dirty="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rPr>
                <a:t>最底层节点成员，如士兵中的下士，公司内部的门卫等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49081" y="3208687"/>
              <a:ext cx="3624823" cy="615817"/>
            </a:xfrm>
            <a:prstGeom prst="rect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p:spPr>
          <p:txBody>
            <a:bodyPr>
              <a:spAutoFit/>
            </a:bodyPr>
            <a:lstStyle/>
            <a:p>
              <a:pPr algn="ctr"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b="1" dirty="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rPr>
                <a:t>最高层节点成员，如军队系统中的军委，股份有限公司中的董事会等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611385" y="4797962"/>
              <a:ext cx="1011480" cy="39996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6858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350" dirty="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rPr>
                <a:t>。。。。</a:t>
              </a:r>
            </a:p>
          </p:txBody>
        </p:sp>
      </p:grp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66"/>
    </mc:Choice>
    <mc:Fallback xmlns="">
      <p:transition spd="slow" advTm="16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内容占位符 1"/>
          <p:cNvSpPr>
            <a:spLocks noGrp="1"/>
          </p:cNvSpPr>
          <p:nvPr>
            <p:ph idx="1"/>
          </p:nvPr>
        </p:nvSpPr>
        <p:spPr>
          <a:xfrm>
            <a:off x="476250" y="1987550"/>
            <a:ext cx="7934325" cy="2587625"/>
          </a:xfrm>
        </p:spPr>
        <p:txBody>
          <a:bodyPr/>
          <a:lstStyle/>
          <a:p>
            <a:pPr eaLnBrk="1" hangingPunct="1"/>
            <a:r>
              <a:rPr lang="zh-CN" altLang="en-US" sz="1800" smtClean="0"/>
              <a:t>从信息安全的角度来看，适应于社会组织的架构，信息的访问控制需要符合权限的设置，而权限的制约依据理论的模型</a:t>
            </a:r>
            <a:r>
              <a:rPr lang="en-US" altLang="zh-CN" sz="1800" smtClean="0"/>
              <a:t>---</a:t>
            </a:r>
            <a:r>
              <a:rPr lang="zh-CN" altLang="en-US" sz="1800" smtClean="0">
                <a:solidFill>
                  <a:schemeClr val="accent1"/>
                </a:solidFill>
              </a:rPr>
              <a:t>格</a:t>
            </a:r>
            <a:endParaRPr lang="en-US" altLang="zh-CN" sz="1800" smtClean="0"/>
          </a:p>
          <a:p>
            <a:pPr eaLnBrk="1" hangingPunct="1"/>
            <a:r>
              <a:rPr lang="zh-CN" altLang="en-US" sz="1800" smtClean="0"/>
              <a:t>比如强制访问控制，基于角色的访问控制，以及现在新的基于安全流的控制，实际上就是依据节点的权限建立的</a:t>
            </a:r>
            <a:r>
              <a:rPr lang="zh-CN" altLang="en-US" sz="1800" b="1" smtClean="0">
                <a:solidFill>
                  <a:schemeClr val="accent1"/>
                </a:solidFill>
              </a:rPr>
              <a:t>格架构</a:t>
            </a:r>
            <a:endParaRPr lang="en-US" altLang="zh-CN" sz="1800" b="1" smtClean="0">
              <a:solidFill>
                <a:schemeClr val="accent1"/>
              </a:solidFill>
            </a:endParaRPr>
          </a:p>
          <a:p>
            <a:pPr eaLnBrk="1" hangingPunct="1"/>
            <a:r>
              <a:rPr lang="zh-CN" altLang="en-US" sz="1800" smtClean="0"/>
              <a:t>下图是一个医院的信息管理系统，他们的数据既有共享性，又有分割，互斥性，需要格架构来管理。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528763" y="1031875"/>
            <a:ext cx="6986587" cy="498475"/>
          </a:xfrm>
        </p:spPr>
        <p:txBody>
          <a:bodyPr rtlCol="0">
            <a:norm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zh-CN" altLang="en-US" sz="1950" b="1" dirty="0"/>
              <a:t>格应用</a:t>
            </a:r>
            <a:r>
              <a:rPr lang="en-US" altLang="zh-CN" sz="1950" b="1" dirty="0"/>
              <a:t>2--</a:t>
            </a:r>
            <a:r>
              <a:rPr lang="zh-CN" altLang="en-US" sz="1950" b="1" dirty="0"/>
              <a:t>当代网络环境下的</a:t>
            </a:r>
            <a:r>
              <a:rPr lang="en-US" altLang="zh-CN" sz="1950" b="1" dirty="0"/>
              <a:t>MIS</a:t>
            </a:r>
            <a:r>
              <a:rPr lang="zh-CN" altLang="en-US" sz="1950" b="1" dirty="0"/>
              <a:t>系统中的访问控制问题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6"/>
    </mc:Choice>
    <mc:Fallback xmlns="">
      <p:transition spd="slow" advTm="2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标题 2"/>
          <p:cNvSpPr>
            <a:spLocks noGrp="1"/>
          </p:cNvSpPr>
          <p:nvPr>
            <p:ph type="title"/>
          </p:nvPr>
        </p:nvSpPr>
        <p:spPr>
          <a:xfrm>
            <a:off x="2312988" y="1069975"/>
            <a:ext cx="3924300" cy="420688"/>
          </a:xfrm>
        </p:spPr>
        <p:txBody>
          <a:bodyPr/>
          <a:lstStyle/>
          <a:p>
            <a:pPr algn="ctr" eaLnBrk="1" hangingPunct="1"/>
            <a:r>
              <a:rPr lang="zh-CN" altLang="en-US" sz="2100" b="1" smtClean="0"/>
              <a:t>格应用</a:t>
            </a:r>
            <a:r>
              <a:rPr lang="en-US" altLang="zh-CN" sz="2100" b="1" smtClean="0"/>
              <a:t>—3 </a:t>
            </a:r>
            <a:r>
              <a:rPr lang="zh-CN" altLang="en-US" sz="2100" b="1" smtClean="0"/>
              <a:t>医院信息管理系统</a:t>
            </a:r>
          </a:p>
        </p:txBody>
      </p:sp>
      <p:pic>
        <p:nvPicPr>
          <p:cNvPr id="8294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06"/>
          <a:stretch>
            <a:fillRect/>
          </a:stretch>
        </p:blipFill>
        <p:spPr bwMode="auto">
          <a:xfrm>
            <a:off x="1738313" y="1854200"/>
            <a:ext cx="5508625" cy="334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543550" y="2154238"/>
            <a:ext cx="1189038" cy="300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5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业务院长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01788" y="3251200"/>
            <a:ext cx="647700" cy="300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5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科室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3813" y="3633788"/>
            <a:ext cx="944562" cy="300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5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主任医师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5888" y="4073525"/>
            <a:ext cx="852487" cy="300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5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医师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41450" y="4578350"/>
            <a:ext cx="593725" cy="300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5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护士</a:t>
            </a: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2411413" y="4716463"/>
            <a:ext cx="701675" cy="485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>
            <a:off x="3438525" y="4716463"/>
            <a:ext cx="539750" cy="485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3227388" y="4829175"/>
            <a:ext cx="0" cy="3730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951163" y="5202238"/>
            <a:ext cx="1728787" cy="300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5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大堂服务接待等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4"/>
    </mc:Choice>
    <mc:Fallback xmlns="">
      <p:transition spd="slow" advTm="2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内容占位符 1"/>
          <p:cNvSpPr>
            <a:spLocks noGrp="1"/>
          </p:cNvSpPr>
          <p:nvPr>
            <p:ph idx="1"/>
          </p:nvPr>
        </p:nvSpPr>
        <p:spPr>
          <a:xfrm>
            <a:off x="485775" y="2024063"/>
            <a:ext cx="8283575" cy="1350962"/>
          </a:xfrm>
        </p:spPr>
        <p:txBody>
          <a:bodyPr/>
          <a:lstStyle/>
          <a:p>
            <a:pPr eaLnBrk="1" hangingPunct="1"/>
            <a:r>
              <a:rPr lang="zh-CN" altLang="en-US" sz="1800" smtClean="0"/>
              <a:t>当前面向对象的程序开发语言，为了充分利用软件的可继承性优势，一般把共性的数据和操作提炼，作为基类，在此基础上进一步开发深入的操作，实现操作的继承，尤其多重继承更是如此，也是以格的架构实现。</a:t>
            </a:r>
          </a:p>
        </p:txBody>
      </p:sp>
      <p:sp>
        <p:nvSpPr>
          <p:cNvPr id="83971" name="标题 2"/>
          <p:cNvSpPr>
            <a:spLocks noGrp="1"/>
          </p:cNvSpPr>
          <p:nvPr>
            <p:ph type="title"/>
          </p:nvPr>
        </p:nvSpPr>
        <p:spPr>
          <a:xfrm>
            <a:off x="628650" y="1062038"/>
            <a:ext cx="7886700" cy="381000"/>
          </a:xfrm>
        </p:spPr>
        <p:txBody>
          <a:bodyPr/>
          <a:lstStyle/>
          <a:p>
            <a:pPr algn="ctr" eaLnBrk="1" hangingPunct="1"/>
            <a:r>
              <a:rPr lang="zh-CN" altLang="en-US" sz="2100" b="1" smtClean="0"/>
              <a:t>格应用</a:t>
            </a:r>
            <a:r>
              <a:rPr lang="en-US" altLang="zh-CN" sz="2100" b="1" smtClean="0"/>
              <a:t>4--</a:t>
            </a:r>
            <a:r>
              <a:rPr lang="zh-CN" altLang="en-US" sz="2100" b="1" smtClean="0"/>
              <a:t>软件工程中的继承问题的解决</a:t>
            </a:r>
          </a:p>
        </p:txBody>
      </p:sp>
      <p:pic>
        <p:nvPicPr>
          <p:cNvPr id="8397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5" y="2916238"/>
            <a:ext cx="4270375" cy="2025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3973" name="Picture 4" descr="\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0" y="2963863"/>
            <a:ext cx="3303588" cy="190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2"/>
    </mc:Choice>
    <mc:Fallback xmlns="">
      <p:transition spd="slow" advTm="1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7D52E40-AB4C-4386-AB9E-9FD5FE92E3E9}" type="slidenum"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pPr>
                <a:defRPr/>
              </a:pPr>
              <a:t>19</a:t>
            </a:fld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4995" name="Rectangle 9"/>
          <p:cNvSpPr>
            <a:spLocks noChangeArrowheads="1"/>
          </p:cNvSpPr>
          <p:nvPr/>
        </p:nvSpPr>
        <p:spPr bwMode="auto">
          <a:xfrm>
            <a:off x="628650" y="1674813"/>
            <a:ext cx="707548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CN" sz="2200" b="1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 </a:t>
            </a:r>
            <a:r>
              <a:rPr lang="zh-CN" altLang="en-US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判断下列偏序集是否构成格，并说明理由</a:t>
            </a: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</a:t>
            </a:r>
            <a:b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</a:b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(1)  &lt;Z,≤ &gt;</a:t>
            </a:r>
            <a:r>
              <a:rPr lang="zh-CN" altLang="en-US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，其中</a:t>
            </a: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Z</a:t>
            </a:r>
            <a:r>
              <a:rPr lang="zh-CN" altLang="en-US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是整数集，≤为小于或等于关系</a:t>
            </a: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.</a:t>
            </a:r>
            <a:b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</a:b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(2) </a:t>
            </a:r>
            <a:r>
              <a:rPr lang="zh-CN" altLang="en-US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偏序集的哈斯图分别在下图给出</a:t>
            </a: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. </a:t>
            </a:r>
            <a:endParaRPr lang="en-US" altLang="zh-CN" sz="220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  <a:sym typeface="Symbol" panose="05050102010706020507" pitchFamily="18" charset="2"/>
            </a:endParaRPr>
          </a:p>
        </p:txBody>
      </p:sp>
      <p:sp>
        <p:nvSpPr>
          <p:cNvPr id="84996" name="Rectangle 10"/>
          <p:cNvSpPr>
            <a:spLocks noChangeArrowheads="1"/>
          </p:cNvSpPr>
          <p:nvPr/>
        </p:nvSpPr>
        <p:spPr bwMode="auto">
          <a:xfrm>
            <a:off x="2627313" y="1052513"/>
            <a:ext cx="4591050" cy="312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新細明體" pitchFamily="18" charset="-120"/>
              </a:defRPr>
            </a:lvl9pPr>
          </a:lstStyle>
          <a:p>
            <a:pPr algn="ctr" eaLnBrk="1" hangingPunct="1"/>
            <a:r>
              <a:rPr lang="zh-CN" altLang="en-US" sz="2400" b="1">
                <a:solidFill>
                  <a:srgbClr val="000000"/>
                </a:solidFill>
                <a:latin typeface="华文中宋" panose="02010600040101010101" pitchFamily="2" charset="-122"/>
                <a:ea typeface="宋体" panose="02010600030101010101" pitchFamily="2" charset="-122"/>
              </a:rPr>
              <a:t>练习</a:t>
            </a:r>
            <a:r>
              <a:rPr lang="zh-CN" altLang="en-US" sz="24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</a:p>
        </p:txBody>
      </p:sp>
      <p:pic>
        <p:nvPicPr>
          <p:cNvPr id="84997" name="Picture 11" descr="13-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97" b="11122"/>
          <a:stretch>
            <a:fillRect/>
          </a:stretch>
        </p:blipFill>
        <p:spPr bwMode="auto">
          <a:xfrm>
            <a:off x="1709738" y="2835275"/>
            <a:ext cx="5456237" cy="190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 advTm="195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490537"/>
          </a:xfrm>
        </p:spPr>
        <p:txBody>
          <a:bodyPr anchor="t"/>
          <a:lstStyle/>
          <a:p>
            <a:pPr eaLnBrk="1" hangingPunct="1"/>
            <a:r>
              <a:rPr lang="zh-CN" altLang="en-US" sz="2800" b="1" smtClean="0"/>
              <a:t>上界和下界</a:t>
            </a:r>
          </a:p>
        </p:txBody>
      </p:sp>
      <p:sp>
        <p:nvSpPr>
          <p:cNvPr id="2529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388" y="908050"/>
            <a:ext cx="8785225" cy="521811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400" b="1" dirty="0" smtClean="0"/>
              <a:t>偏序集</a:t>
            </a:r>
            <a:r>
              <a:rPr lang="en-US" altLang="zh-CN" sz="2400" b="1" dirty="0" smtClean="0"/>
              <a:t>(P,</a:t>
            </a:r>
            <a:r>
              <a:rPr kumimoji="1" lang="en-US" altLang="zh-CN" sz="2400" b="1" dirty="0" smtClean="0">
                <a:latin typeface="Times New Roman" panose="02020603050405020304" pitchFamily="18" charset="0"/>
              </a:rPr>
              <a:t> ≤)</a:t>
            </a:r>
            <a:r>
              <a:rPr kumimoji="1" lang="zh-CN" altLang="en-US" sz="2400" b="1" dirty="0" smtClean="0">
                <a:latin typeface="宋体" panose="02010600030101010101" pitchFamily="2" charset="-122"/>
              </a:rPr>
              <a:t>的子集</a:t>
            </a:r>
            <a:r>
              <a:rPr kumimoji="1" lang="en-US" altLang="zh-CN" sz="2400" b="1" dirty="0" smtClean="0">
                <a:latin typeface="宋体" panose="02010600030101010101" pitchFamily="2" charset="-122"/>
              </a:rPr>
              <a:t>S</a:t>
            </a:r>
            <a:r>
              <a:rPr kumimoji="1" lang="zh-CN" altLang="en-US" sz="2400" b="1" dirty="0" smtClean="0">
                <a:latin typeface="宋体" panose="02010600030101010101" pitchFamily="2" charset="-122"/>
              </a:rPr>
              <a:t>的上界</a:t>
            </a:r>
            <a:r>
              <a:rPr kumimoji="1" lang="zh-CN" altLang="en-US" sz="2400" dirty="0" smtClean="0">
                <a:latin typeface="宋体" panose="02010600030101010101" pitchFamily="2" charset="-122"/>
              </a:rPr>
              <a:t>：</a:t>
            </a:r>
            <a:r>
              <a:rPr kumimoji="1" lang="en-US" altLang="zh-CN" sz="2400" dirty="0" err="1" smtClean="0">
                <a:latin typeface="宋体" panose="02010600030101010101" pitchFamily="2" charset="-122"/>
              </a:rPr>
              <a:t>a</a:t>
            </a:r>
            <a:r>
              <a:rPr kumimoji="1" lang="en-US" altLang="zh-CN" sz="2400" dirty="0" err="1" smtClean="0">
                <a:latin typeface="宋体" panose="02010600030101010101" pitchFamily="2" charset="-122"/>
                <a:sym typeface="Symbol" panose="05050102010706020507" pitchFamily="18" charset="2"/>
              </a:rPr>
              <a:t>P</a:t>
            </a:r>
            <a:r>
              <a:rPr kumimoji="1" lang="en-US" altLang="zh-CN" sz="2400" dirty="0" smtClean="0">
                <a:latin typeface="宋体" panose="02010600030101010101" pitchFamily="2" charset="-122"/>
                <a:sym typeface="Symbol" panose="05050102010706020507" pitchFamily="18" charset="2"/>
              </a:rPr>
              <a:t>. </a:t>
            </a:r>
            <a:r>
              <a:rPr kumimoji="1" lang="zh-CN" altLang="en-US" sz="2400" dirty="0" smtClean="0">
                <a:latin typeface="宋体" panose="02010600030101010101" pitchFamily="2" charset="-122"/>
                <a:sym typeface="Symbol" panose="05050102010706020507" pitchFamily="18" charset="2"/>
              </a:rPr>
              <a:t>如果</a:t>
            </a:r>
            <a:r>
              <a:rPr kumimoji="1" lang="en-US" altLang="zh-CN" sz="2400" dirty="0" err="1" smtClean="0">
                <a:latin typeface="宋体" panose="02010600030101010101" pitchFamily="2" charset="-122"/>
                <a:sym typeface="Symbol" panose="05050102010706020507" pitchFamily="18" charset="2"/>
              </a:rPr>
              <a:t>xS</a:t>
            </a:r>
            <a:r>
              <a:rPr kumimoji="1" lang="zh-CN" altLang="en-US" sz="2400" dirty="0" smtClean="0">
                <a:latin typeface="宋体" panose="02010600030101010101" pitchFamily="2" charset="-122"/>
                <a:sym typeface="Symbol" panose="05050102010706020507" pitchFamily="18" charset="2"/>
              </a:rPr>
              <a:t>都有</a:t>
            </a:r>
            <a:r>
              <a:rPr kumimoji="1" lang="en-US" altLang="zh-CN" sz="2400" dirty="0" err="1" smtClean="0"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kumimoji="1" lang="en-US" altLang="zh-CN" sz="2400" dirty="0" err="1" smtClean="0">
                <a:latin typeface="Times New Roman" panose="02020603050405020304" pitchFamily="18" charset="0"/>
              </a:rPr>
              <a:t>≤a</a:t>
            </a:r>
            <a:r>
              <a:rPr kumimoji="1" lang="en-US" altLang="zh-CN" sz="2400" dirty="0" smtClean="0">
                <a:latin typeface="Times New Roman" panose="02020603050405020304" pitchFamily="18" charset="0"/>
              </a:rPr>
              <a:t>, </a:t>
            </a:r>
            <a:r>
              <a:rPr kumimoji="1" lang="zh-CN" altLang="en-US" sz="2400" dirty="0" smtClean="0">
                <a:latin typeface="Times New Roman" panose="02020603050405020304" pitchFamily="18" charset="0"/>
              </a:rPr>
              <a:t>则成</a:t>
            </a:r>
            <a:r>
              <a:rPr kumimoji="1" lang="en-US" altLang="zh-CN" sz="2400" dirty="0" smtClean="0">
                <a:latin typeface="Times New Roman" panose="02020603050405020304" pitchFamily="18" charset="0"/>
              </a:rPr>
              <a:t>a</a:t>
            </a:r>
            <a:r>
              <a:rPr kumimoji="1" lang="zh-CN" altLang="en-US" sz="2400" dirty="0" smtClean="0">
                <a:latin typeface="Times New Roman" panose="02020603050405020304" pitchFamily="18" charset="0"/>
              </a:rPr>
              <a:t>为</a:t>
            </a:r>
            <a:r>
              <a:rPr kumimoji="1" lang="zh-CN" altLang="en-US" sz="2400" dirty="0" smtClean="0">
                <a:solidFill>
                  <a:srgbClr val="0066FF"/>
                </a:solidFill>
                <a:latin typeface="Times New Roman" panose="02020603050405020304" pitchFamily="18" charset="0"/>
              </a:rPr>
              <a:t>子集</a:t>
            </a:r>
            <a:r>
              <a:rPr kumimoji="1" lang="en-US" altLang="zh-CN" sz="2400" dirty="0" smtClean="0">
                <a:solidFill>
                  <a:srgbClr val="0066FF"/>
                </a:solidFill>
                <a:latin typeface="Times New Roman" panose="02020603050405020304" pitchFamily="18" charset="0"/>
              </a:rPr>
              <a:t>S</a:t>
            </a:r>
            <a:r>
              <a:rPr kumimoji="1" lang="zh-CN" altLang="en-US" sz="2400" dirty="0" smtClean="0">
                <a:solidFill>
                  <a:srgbClr val="0066FF"/>
                </a:solidFill>
                <a:latin typeface="Times New Roman" panose="02020603050405020304" pitchFamily="18" charset="0"/>
              </a:rPr>
              <a:t>的上界</a:t>
            </a:r>
            <a:r>
              <a:rPr kumimoji="1" lang="zh-CN" altLang="en-US" sz="2400" dirty="0" smtClean="0">
                <a:latin typeface="Times New Roman" panose="02020603050405020304" pitchFamily="18" charset="0"/>
              </a:rPr>
              <a:t>。</a:t>
            </a:r>
            <a:endParaRPr kumimoji="1" lang="en-US" altLang="zh-CN" sz="2400" dirty="0" smtClean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endParaRPr kumimoji="1" lang="en-US" altLang="zh-CN" sz="2400" dirty="0" smtClean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kumimoji="1" lang="zh-CN" altLang="en-US" sz="2400" dirty="0" smtClean="0">
                <a:latin typeface="宋体" panose="02010600030101010101" pitchFamily="2" charset="-122"/>
              </a:rPr>
              <a:t>思考：上界的存在性和唯一性</a:t>
            </a:r>
            <a:r>
              <a:rPr kumimoji="1" lang="en-US" altLang="zh-CN" sz="2400" dirty="0" smtClean="0">
                <a:latin typeface="宋体" panose="02010600030101010101" pitchFamily="2" charset="-122"/>
              </a:rPr>
              <a:t>…</a:t>
            </a:r>
          </a:p>
          <a:p>
            <a:pPr eaLnBrk="1" hangingPunct="1">
              <a:lnSpc>
                <a:spcPct val="90000"/>
              </a:lnSpc>
            </a:pPr>
            <a:endParaRPr kumimoji="1" lang="en-US" altLang="zh-CN" sz="2400" dirty="0" smtClean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zh-CN" altLang="en-US" sz="2400" dirty="0" smtClean="0"/>
              <a:t>偏序集</a:t>
            </a:r>
            <a:r>
              <a:rPr lang="en-US" altLang="zh-CN" sz="2400" dirty="0" smtClean="0"/>
              <a:t>(P,</a:t>
            </a:r>
            <a:r>
              <a:rPr kumimoji="1" lang="en-US" altLang="zh-CN" sz="2400" dirty="0" smtClean="0">
                <a:latin typeface="Times New Roman" panose="02020603050405020304" pitchFamily="18" charset="0"/>
              </a:rPr>
              <a:t> ≤)</a:t>
            </a:r>
            <a:r>
              <a:rPr kumimoji="1" lang="zh-CN" altLang="en-US" sz="2400" dirty="0" smtClean="0">
                <a:latin typeface="宋体" panose="02010600030101010101" pitchFamily="2" charset="-122"/>
              </a:rPr>
              <a:t>的子集</a:t>
            </a:r>
            <a:r>
              <a:rPr kumimoji="1" lang="en-US" altLang="zh-CN" sz="2400" dirty="0" smtClean="0">
                <a:latin typeface="宋体" panose="02010600030101010101" pitchFamily="2" charset="-122"/>
              </a:rPr>
              <a:t>S</a:t>
            </a:r>
            <a:r>
              <a:rPr kumimoji="1" lang="zh-CN" altLang="en-US" sz="2400" dirty="0" smtClean="0">
                <a:latin typeface="宋体" panose="02010600030101010101" pitchFamily="2" charset="-122"/>
              </a:rPr>
              <a:t>的下界：自己定义</a:t>
            </a:r>
            <a:r>
              <a:rPr kumimoji="1" lang="en-US" altLang="zh-CN" sz="2400" dirty="0" smtClean="0">
                <a:latin typeface="宋体" panose="02010600030101010101" pitchFamily="2" charset="-122"/>
              </a:rPr>
              <a:t>…</a:t>
            </a:r>
          </a:p>
          <a:p>
            <a:pPr eaLnBrk="1" hangingPunct="1">
              <a:lnSpc>
                <a:spcPct val="90000"/>
              </a:lnSpc>
            </a:pPr>
            <a:endParaRPr lang="en-US" altLang="zh-CN" sz="2400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The bounds of a subset </a:t>
            </a:r>
            <a:r>
              <a:rPr lang="en-US" altLang="en-US" sz="2400" i="1" dirty="0" smtClean="0"/>
              <a:t>S</a:t>
            </a:r>
            <a:r>
              <a:rPr lang="en-US" altLang="en-US" sz="2400" dirty="0" smtClean="0"/>
              <a:t> of a partially ordered set </a:t>
            </a:r>
            <a:r>
              <a:rPr lang="en-US" altLang="en-US" sz="2400" i="1" dirty="0" smtClean="0"/>
              <a:t>P</a:t>
            </a:r>
            <a:r>
              <a:rPr lang="en-US" altLang="en-US" sz="2400" dirty="0" smtClean="0"/>
              <a:t> may or may not be elements of </a:t>
            </a:r>
            <a:r>
              <a:rPr lang="en-US" altLang="en-US" sz="2400" i="1" dirty="0" smtClean="0"/>
              <a:t>S</a:t>
            </a:r>
            <a:r>
              <a:rPr lang="en-US" altLang="en-US" sz="2400" dirty="0" smtClean="0"/>
              <a:t> itself. </a:t>
            </a:r>
          </a:p>
          <a:p>
            <a:pPr eaLnBrk="1" hangingPunct="1">
              <a:lnSpc>
                <a:spcPct val="90000"/>
              </a:lnSpc>
            </a:pPr>
            <a:endParaRPr lang="en-US" altLang="en-US" sz="2400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2400" dirty="0" smtClean="0"/>
              <a:t>If </a:t>
            </a:r>
            <a:r>
              <a:rPr lang="en-US" altLang="en-US" sz="2400" i="1" dirty="0" smtClean="0"/>
              <a:t>S</a:t>
            </a:r>
            <a:r>
              <a:rPr lang="en-US" altLang="en-US" sz="2400" dirty="0" smtClean="0"/>
              <a:t> contains an upper bound then that upper bound is unique</a:t>
            </a:r>
            <a:r>
              <a:rPr lang="en-US" altLang="zh-CN" sz="2400" dirty="0" smtClean="0"/>
              <a:t> (why?)</a:t>
            </a:r>
            <a:r>
              <a:rPr lang="en-US" altLang="en-US" sz="2400" dirty="0" smtClean="0"/>
              <a:t> and is called the </a:t>
            </a:r>
            <a:r>
              <a:rPr lang="en-US" altLang="zh-CN" sz="2400" dirty="0" smtClean="0"/>
              <a:t>greatest element</a:t>
            </a:r>
            <a:r>
              <a:rPr lang="en-US" altLang="en-US" sz="2400" dirty="0" smtClean="0"/>
              <a:t> of </a:t>
            </a:r>
            <a:r>
              <a:rPr lang="en-US" altLang="en-US" sz="2400" i="1" dirty="0" smtClean="0"/>
              <a:t>S</a:t>
            </a:r>
            <a:r>
              <a:rPr lang="en-US" altLang="en-US" sz="2400" dirty="0" smtClean="0"/>
              <a:t>. </a:t>
            </a:r>
            <a:endParaRPr lang="en-US" altLang="zh-CN" sz="2400" dirty="0" smtClean="0"/>
          </a:p>
          <a:p>
            <a:pPr eaLnBrk="1" hangingPunct="1">
              <a:lnSpc>
                <a:spcPct val="90000"/>
              </a:lnSpc>
            </a:pPr>
            <a:endParaRPr lang="en-US" altLang="zh-CN" sz="2400" dirty="0" smtClean="0"/>
          </a:p>
          <a:p>
            <a:pPr eaLnBrk="1" hangingPunct="1">
              <a:lnSpc>
                <a:spcPct val="90000"/>
              </a:lnSpc>
            </a:pPr>
            <a:r>
              <a:rPr lang="zh-CN" altLang="en-US" sz="2400" dirty="0" smtClean="0"/>
              <a:t>思考：最小元最大元与上界下界之间有何关系？</a:t>
            </a:r>
            <a:endParaRPr lang="en-US" altLang="zh-CN" sz="2400" dirty="0" smtClean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3095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020" x="1463675" y="884238"/>
          <p14:tracePt t="10064" x="1463675" y="879475"/>
          <p14:tracePt t="10095" x="1463675" y="874713"/>
          <p14:tracePt t="10129" x="1458913" y="893763"/>
          <p14:tracePt t="10140" x="1458913" y="911225"/>
          <p14:tracePt t="10151" x="1454150" y="930275"/>
          <p14:tracePt t="10162" x="1454150" y="957263"/>
          <p14:tracePt t="10195" x="1446213" y="1044575"/>
          <p14:tracePt t="10229" x="1446213" y="1144588"/>
          <p14:tracePt t="10262" x="1449388" y="1190625"/>
          <p14:tracePt t="10278" x="1454150" y="1217613"/>
          <p14:tracePt t="10295" x="1454150" y="1227138"/>
          <p14:tracePt t="10312" x="1454150" y="1249363"/>
          <p14:tracePt t="10328" x="1454150" y="1263650"/>
          <p14:tracePt t="10344" x="1454150" y="1285875"/>
          <p14:tracePt t="10361" x="1458913" y="1285875"/>
          <p14:tracePt t="10378" x="1458913" y="1290638"/>
          <p14:tracePt t="10394" x="1458913" y="1295400"/>
          <p14:tracePt t="10411" x="1463675" y="1308100"/>
          <p14:tracePt t="10428" x="1463675" y="1312863"/>
          <p14:tracePt t="10444" x="1473200" y="1327150"/>
          <p14:tracePt t="10461" x="1473200" y="1336675"/>
          <p14:tracePt t="10478" x="1477963" y="1344613"/>
          <p14:tracePt t="10496" x="1482725" y="1349375"/>
          <p14:tracePt t="10512" x="1482725" y="1358900"/>
          <p14:tracePt t="10528" x="1485900" y="1358900"/>
          <p14:tracePt t="10546" x="1490663" y="1373188"/>
          <p14:tracePt t="10562" x="1490663" y="1376363"/>
          <p14:tracePt t="10578" x="1495425" y="1385888"/>
          <p14:tracePt t="10594" x="1500188" y="1390650"/>
          <p14:tracePt t="10612" x="1517650" y="1409700"/>
          <p14:tracePt t="10628" x="1522413" y="1412875"/>
          <p14:tracePt t="10646" x="1527175" y="1417638"/>
          <p14:tracePt t="10703" x="1536700" y="1422400"/>
          <p14:tracePt t="10727" x="1541463" y="1427163"/>
          <p14:tracePt t="10737" x="1546225" y="1427163"/>
          <p14:tracePt t="10749" x="1546225" y="1431925"/>
          <p14:tracePt t="10762" x="1550988" y="1431925"/>
          <p14:tracePt t="10778" x="1554163" y="1441450"/>
          <p14:tracePt t="10828" x="1558925" y="1446213"/>
          <p14:tracePt t="10848" x="1563688" y="1446213"/>
          <p14:tracePt t="10861" x="1573213" y="1449388"/>
          <p14:tracePt t="10872" x="1577975" y="1449388"/>
          <p14:tracePt t="10882" x="1577975" y="1454150"/>
          <p14:tracePt t="10904" x="1582738" y="1454150"/>
          <p14:tracePt t="10916" x="1590675" y="1458913"/>
          <p14:tracePt t="10929" x="1595438" y="1463675"/>
          <p14:tracePt t="10944" x="1609725" y="1477963"/>
          <p14:tracePt t="10961" x="1619250" y="1482725"/>
          <p14:tracePt t="10983" x="1631950" y="1482725"/>
          <p14:tracePt t="10996" x="1636713" y="1485900"/>
          <p14:tracePt t="11012" x="1641475" y="1490663"/>
          <p14:tracePt t="11028" x="1646238" y="1490663"/>
          <p14:tracePt t="11045" x="1651000" y="1490663"/>
          <p14:tracePt t="11063" x="1663700" y="1500188"/>
          <p14:tracePt t="11078" x="1668463" y="1504950"/>
          <p14:tracePt t="11095" x="1682750" y="1514475"/>
          <p14:tracePt t="11111" x="1700213" y="1517650"/>
          <p14:tracePt t="11128" x="1724025" y="1527175"/>
          <p14:tracePt t="11130" x="1741488" y="1531938"/>
          <p14:tracePt t="11144" x="1760538" y="1541463"/>
          <p14:tracePt t="11161" x="1782763" y="1546225"/>
          <p14:tracePt t="11164" x="1787525" y="1546225"/>
          <p14:tracePt t="11178" x="1804988" y="1554163"/>
          <p14:tracePt t="11196" x="1824038" y="1558925"/>
          <p14:tracePt t="11197" x="1846263" y="1563688"/>
          <p14:tracePt t="11211" x="1865313" y="1563688"/>
          <p14:tracePt t="11228" x="1882775" y="1573213"/>
          <p14:tracePt t="11245" x="1933575" y="1577975"/>
          <p14:tracePt t="11262" x="1960563" y="1587500"/>
          <p14:tracePt t="11265" x="1979613" y="1587500"/>
          <p14:tracePt t="11278" x="1997075" y="1590675"/>
          <p14:tracePt t="11295" x="2011363" y="1590675"/>
          <p14:tracePt t="11312" x="2033588" y="1600200"/>
          <p14:tracePt t="11328" x="2055813" y="1600200"/>
          <p14:tracePt t="11345" x="2092325" y="1600200"/>
          <p14:tracePt t="11361" x="2120900" y="1600200"/>
          <p14:tracePt t="11377" x="2206625" y="1600200"/>
          <p14:tracePt t="11394" x="2270125" y="1595438"/>
          <p14:tracePt t="11411" x="2335213" y="1587500"/>
          <p14:tracePt t="11428" x="2362200" y="1587500"/>
          <p14:tracePt t="11444" x="2389188" y="1577975"/>
          <p14:tracePt t="11461" x="2393950" y="1577975"/>
          <p14:tracePt t="11477" x="2408238" y="1563688"/>
          <p14:tracePt t="11495" x="2411413" y="1563688"/>
          <p14:tracePt t="11512" x="2430463" y="1546225"/>
          <p14:tracePt t="11528" x="2444750" y="1536700"/>
          <p14:tracePt t="11546" x="2476500" y="1500188"/>
          <p14:tracePt t="11561" x="2484438" y="1482725"/>
          <p14:tracePt t="11579" x="2498725" y="1458913"/>
          <p14:tracePt t="11594" x="2517775" y="1417638"/>
          <p14:tracePt t="11611" x="2525713" y="1400175"/>
          <p14:tracePt t="11628" x="2540000" y="1344613"/>
          <p14:tracePt t="11644" x="2540000" y="1331913"/>
          <p14:tracePt t="11661" x="2540000" y="1300163"/>
          <p14:tracePt t="11678" x="2540000" y="1281113"/>
          <p14:tracePt t="11694" x="2540000" y="1239838"/>
          <p14:tracePt t="11711" x="2540000" y="1212850"/>
          <p14:tracePt t="11728" x="2535238" y="1176338"/>
          <p14:tracePt t="11745" x="2530475" y="1149350"/>
          <p14:tracePt t="11749" x="2520950" y="1122363"/>
          <p14:tracePt t="11761" x="2520950" y="1098550"/>
          <p14:tracePt t="11778" x="2517775" y="1081088"/>
          <p14:tracePt t="11795" x="2503488" y="1039813"/>
          <p14:tracePt t="11811" x="2489200" y="1025525"/>
          <p14:tracePt t="11828" x="2471738" y="993775"/>
          <p14:tracePt t="11844" x="2457450" y="971550"/>
          <p14:tracePt t="11861" x="2430463" y="935038"/>
          <p14:tracePt t="11878" x="2408238" y="911225"/>
          <p14:tracePt t="11895" x="2379663" y="879475"/>
          <p14:tracePt t="11913" x="2371725" y="866775"/>
          <p14:tracePt t="11928" x="2343150" y="847725"/>
          <p14:tracePt t="11946" x="2325688" y="835025"/>
          <p14:tracePt t="11961" x="2289175" y="806450"/>
          <p14:tracePt t="11979" x="2274888" y="798513"/>
          <p14:tracePt t="11996" x="2252663" y="788988"/>
          <p14:tracePt t="12012" x="2238375" y="779463"/>
          <p14:tracePt t="12029" x="2230438" y="774700"/>
          <p14:tracePt t="12045" x="2220913" y="769938"/>
          <p14:tracePt t="12063" x="2211388" y="769938"/>
          <p14:tracePt t="12078" x="2206625" y="769938"/>
          <p14:tracePt t="12095" x="2193925" y="762000"/>
          <p14:tracePt t="12111" x="2160588" y="762000"/>
          <p14:tracePt t="12128" x="2143125" y="762000"/>
          <p14:tracePt t="12144" x="2079625" y="762000"/>
          <p14:tracePt t="12161" x="2060575" y="762000"/>
          <p14:tracePt t="12178" x="2006600" y="766763"/>
          <p14:tracePt t="12195" x="1987550" y="766763"/>
          <p14:tracePt t="12211" x="1970088" y="774700"/>
          <p14:tracePt t="12228" x="1955800" y="774700"/>
          <p14:tracePt t="12246" x="1924050" y="798513"/>
          <p14:tracePt t="12261" x="1911350" y="803275"/>
          <p14:tracePt t="12278" x="1887538" y="815975"/>
          <p14:tracePt t="12295" x="1882775" y="820738"/>
          <p14:tracePt t="12312" x="1870075" y="825500"/>
          <p14:tracePt t="12328" x="1865313" y="830263"/>
          <p14:tracePt t="12345" x="1860550" y="839788"/>
          <p14:tracePt t="12361" x="1855788" y="839788"/>
          <p14:tracePt t="12379" x="1851025" y="842963"/>
          <p14:tracePt t="12402" x="1846263" y="847725"/>
          <p14:tracePt t="12412" x="1841500" y="852488"/>
          <p14:tracePt t="12428" x="1838325" y="857250"/>
          <p14:tracePt t="12445" x="1828800" y="871538"/>
          <p14:tracePt t="12461" x="1824038" y="879475"/>
          <p14:tracePt t="12478" x="1814513" y="889000"/>
          <p14:tracePt t="12481" x="1814513" y="898525"/>
          <p14:tracePt t="12496" x="1804988" y="903288"/>
          <p14:tracePt t="12512" x="1804988" y="911225"/>
          <p14:tracePt t="12529" x="1797050" y="939800"/>
          <p14:tracePt t="12545" x="1787525" y="957263"/>
          <p14:tracePt t="12547" x="1787525" y="962025"/>
          <p14:tracePt t="12561" x="1782763" y="981075"/>
          <p14:tracePt t="12579" x="1778000" y="993775"/>
          <p14:tracePt t="12581" x="1768475" y="1012825"/>
          <p14:tracePt t="12594" x="1768475" y="1030288"/>
          <p14:tracePt t="12611" x="1768475" y="1044575"/>
          <p14:tracePt t="12628" x="1765300" y="1076325"/>
          <p14:tracePt t="12644" x="1765300" y="1089025"/>
          <p14:tracePt t="12662" x="1765300" y="1117600"/>
          <p14:tracePt t="12678" x="1765300" y="1130300"/>
          <p14:tracePt t="12695" x="1765300" y="1154113"/>
          <p14:tracePt t="12711" x="1765300" y="1166813"/>
          <p14:tracePt t="12728" x="1765300" y="1181100"/>
          <p14:tracePt t="12746" x="1765300" y="1195388"/>
          <p14:tracePt t="12762" x="1765300" y="1217613"/>
          <p14:tracePt t="12778" x="1765300" y="1231900"/>
          <p14:tracePt t="12794" x="1768475" y="1263650"/>
          <p14:tracePt t="12811" x="1768475" y="1271588"/>
          <p14:tracePt t="12828" x="1778000" y="1312863"/>
          <p14:tracePt t="12844" x="1782763" y="1327150"/>
          <p14:tracePt t="12862" x="1797050" y="1363663"/>
          <p14:tracePt t="12878" x="1804988" y="1376363"/>
          <p14:tracePt t="12895" x="1809750" y="1404938"/>
          <p14:tracePt t="12911" x="1838325" y="1446213"/>
          <p14:tracePt t="12928" x="1851025" y="1468438"/>
          <p14:tracePt t="12944" x="1878013" y="1490663"/>
          <p14:tracePt t="12962" x="1892300" y="1514475"/>
          <p14:tracePt t="12978" x="1914525" y="1531938"/>
          <p14:tracePt t="12996" x="1928813" y="1546225"/>
          <p14:tracePt t="13012" x="1946275" y="1550988"/>
          <p14:tracePt t="13028" x="1960563" y="1554163"/>
          <p14:tracePt t="13045" x="1982788" y="1563688"/>
          <p14:tracePt t="13061" x="2001838" y="1568450"/>
          <p14:tracePt t="13078" x="2019300" y="1568450"/>
          <p14:tracePt t="13094" x="2028825" y="1568450"/>
          <p14:tracePt t="13112" x="2055813" y="1563688"/>
          <p14:tracePt t="13128" x="2084388" y="1554163"/>
          <p14:tracePt t="13145" x="2133600" y="1536700"/>
          <p14:tracePt t="13161" x="2160588" y="1517650"/>
          <p14:tracePt t="13178" x="2201863" y="1490663"/>
          <p14:tracePt t="13194" x="2216150" y="1482725"/>
          <p14:tracePt t="13211" x="2238375" y="1458913"/>
          <p14:tracePt t="13228" x="2252663" y="1449388"/>
          <p14:tracePt t="13246" x="2270125" y="1417638"/>
          <p14:tracePt t="13262" x="2284413" y="1395413"/>
          <p14:tracePt t="13279" x="2311400" y="1354138"/>
          <p14:tracePt t="13295" x="2325688" y="1336675"/>
          <p14:tracePt t="13312" x="2347913" y="1295400"/>
          <p14:tracePt t="13328" x="2352675" y="1271588"/>
          <p14:tracePt t="13345" x="2362200" y="1263650"/>
          <p14:tracePt t="13361" x="2366963" y="1231900"/>
          <p14:tracePt t="13378" x="2366963" y="1217613"/>
          <p14:tracePt t="13380" x="2366963" y="1208088"/>
          <p14:tracePt t="13394" x="2371725" y="1185863"/>
          <p14:tracePt t="13412" x="2371725" y="1176338"/>
          <p14:tracePt t="13428" x="2371725" y="1144588"/>
          <p14:tracePt t="13444" x="2371725" y="1117600"/>
          <p14:tracePt t="13450" x="2371725" y="1103313"/>
          <p14:tracePt t="13461" x="2371725" y="1093788"/>
          <p14:tracePt t="13478" x="2371725" y="1081088"/>
          <p14:tracePt t="13496" x="2366963" y="1062038"/>
          <p14:tracePt t="13512" x="2366963" y="1057275"/>
          <p14:tracePt t="13530" x="2366963" y="1054100"/>
          <p14:tracePt t="13545" x="2362200" y="1049338"/>
          <p14:tracePt t="13564" x="2357438" y="1039813"/>
          <p14:tracePt t="13578" x="2357438" y="1035050"/>
          <p14:tracePt t="13596" x="2343150" y="1017588"/>
          <p14:tracePt t="13611" x="2335213" y="1003300"/>
          <p14:tracePt t="13628" x="2316163" y="993775"/>
          <p14:tracePt t="13644" x="2311400" y="981075"/>
          <p14:tracePt t="13662" x="2274888" y="962025"/>
          <p14:tracePt t="13678" x="2266950" y="952500"/>
          <p14:tracePt t="13695" x="2247900" y="944563"/>
          <p14:tracePt t="13711" x="2233613" y="930275"/>
          <p14:tracePt t="13729" x="2193925" y="903288"/>
          <p14:tracePt t="13746" x="2165350" y="889000"/>
          <p14:tracePt t="13762" x="2101850" y="847725"/>
          <p14:tracePt t="13778" x="2060575" y="835025"/>
          <p14:tracePt t="13796" x="2006600" y="815975"/>
          <p14:tracePt t="13797" x="1965325" y="798513"/>
          <p14:tracePt t="13811" x="1914525" y="784225"/>
          <p14:tracePt t="13828" x="1860550" y="766763"/>
          <p14:tracePt t="13830" x="1833563" y="757238"/>
          <p14:tracePt t="13844" x="1814513" y="752475"/>
          <p14:tracePt t="13861" x="1801813" y="752475"/>
          <p14:tracePt t="13878" x="1792288" y="747713"/>
          <p14:tracePt t="13894" x="1787525" y="747713"/>
          <p14:tracePt t="13897" x="1782763" y="747713"/>
          <p14:tracePt t="13911" x="1773238" y="747713"/>
          <p14:tracePt t="13928" x="1760538" y="747713"/>
          <p14:tracePt t="13944" x="1728788" y="747713"/>
          <p14:tracePt t="13961" x="1700213" y="747713"/>
          <p14:tracePt t="13965" x="1687513" y="752475"/>
          <p14:tracePt t="13978" x="1668463" y="752475"/>
          <p14:tracePt t="13996" x="1655763" y="752475"/>
          <p14:tracePt t="14011" x="1646238" y="762000"/>
          <p14:tracePt t="14028" x="1641475" y="762000"/>
          <p14:tracePt t="14045" x="1624013" y="769938"/>
          <p14:tracePt t="14062" x="1609725" y="779463"/>
          <p14:tracePt t="14078" x="1577975" y="793750"/>
          <p14:tracePt t="14094" x="1558925" y="803275"/>
          <p14:tracePt t="14111" x="1509713" y="825500"/>
          <p14:tracePt t="14128" x="1477963" y="847725"/>
          <p14:tracePt t="14144" x="1427163" y="879475"/>
          <p14:tracePt t="14161" x="1422400" y="884238"/>
          <p14:tracePt t="14178" x="1404938" y="893763"/>
          <p14:tracePt t="14194" x="1400175" y="898525"/>
          <p14:tracePt t="14212" x="1390650" y="911225"/>
          <p14:tracePt t="14228" x="1381125" y="915988"/>
          <p14:tracePt t="14246" x="1363663" y="939800"/>
          <p14:tracePt t="14262" x="1349375" y="962025"/>
          <p14:tracePt t="14280" x="1344613" y="981075"/>
          <p14:tracePt t="14295" x="1312863" y="1039813"/>
          <p14:tracePt t="14313" x="1308100" y="1057275"/>
          <p14:tracePt t="14328" x="1295400" y="1108075"/>
          <p14:tracePt t="14345" x="1295400" y="1117600"/>
          <p14:tracePt t="14361" x="1285875" y="1158875"/>
          <p14:tracePt t="14378" x="1281113" y="1171575"/>
          <p14:tracePt t="14394" x="1281113" y="1203325"/>
          <p14:tracePt t="14411" x="1281113" y="1212850"/>
          <p14:tracePt t="14428" x="1281113" y="1231900"/>
          <p14:tracePt t="14445" x="1281113" y="1239838"/>
          <p14:tracePt t="14461" x="1290638" y="1268413"/>
          <p14:tracePt t="14477" x="1290638" y="1271588"/>
          <p14:tracePt t="14495" x="1300163" y="1285875"/>
          <p14:tracePt t="14511" x="1303338" y="1295400"/>
          <p14:tracePt t="14528" x="1317625" y="1308100"/>
          <p14:tracePt t="14545" x="1327150" y="1322388"/>
          <p14:tracePt t="14562" x="1344613" y="1344613"/>
          <p14:tracePt t="14578" x="1368425" y="1358900"/>
          <p14:tracePt t="14594" x="1400175" y="1385888"/>
          <p14:tracePt t="14611" x="1422400" y="1400175"/>
          <p14:tracePt t="14628" x="1473200" y="1427163"/>
          <p14:tracePt t="14644" x="1514475" y="1446213"/>
          <p14:tracePt t="14662" x="1590675" y="1468438"/>
          <p14:tracePt t="14678" x="1646238" y="1477963"/>
          <p14:tracePt t="14695" x="1746250" y="1504950"/>
          <p14:tracePt t="14711" x="1809750" y="1514475"/>
          <p14:tracePt t="14728" x="1860550" y="1522413"/>
          <p14:tracePt t="14746" x="1938338" y="1531938"/>
          <p14:tracePt t="14763" x="1992313" y="1531938"/>
          <p14:tracePt t="14778" x="2028825" y="1527175"/>
          <p14:tracePt t="14795" x="2055813" y="1527175"/>
          <p14:tracePt t="14811" x="2128838" y="1504950"/>
          <p14:tracePt t="14828" x="2157413" y="1495425"/>
          <p14:tracePt t="14830" x="2184400" y="1482725"/>
          <p14:tracePt t="14844" x="2225675" y="1463675"/>
          <p14:tracePt t="14861" x="2270125" y="1441450"/>
          <p14:tracePt t="14878" x="2320925" y="1395413"/>
          <p14:tracePt t="14895" x="2343150" y="1373188"/>
          <p14:tracePt t="14911" x="2393950" y="1276350"/>
          <p14:tracePt t="14928" x="2403475" y="1235075"/>
          <p14:tracePt t="14944" x="2420938" y="1122363"/>
          <p14:tracePt t="14961" x="2420938" y="1085850"/>
          <p14:tracePt t="14977" x="2416175" y="1020763"/>
          <p14:tracePt t="14995" x="2411413" y="998538"/>
          <p14:tracePt t="15012" x="2384425" y="957263"/>
          <p14:tracePt t="15028" x="2379663" y="947738"/>
          <p14:tracePt t="15045" x="2357438" y="911225"/>
          <p14:tracePt t="15062" x="2343150" y="903288"/>
          <p14:tracePt t="15078" x="2325688" y="879475"/>
          <p14:tracePt t="15094" x="2320925" y="871538"/>
          <p14:tracePt t="15113" x="2289175" y="847725"/>
          <p14:tracePt t="15128" x="2266950" y="842963"/>
          <p14:tracePt t="15147" x="2197100" y="811213"/>
          <p14:tracePt t="15161" x="2170113" y="811213"/>
          <p14:tracePt t="15178" x="2143125" y="806450"/>
          <p14:tracePt t="15194" x="2084388" y="798513"/>
          <p14:tracePt t="15215" x="2033588" y="788988"/>
          <p14:tracePt t="15228" x="2001838" y="788988"/>
          <p14:tracePt t="15248" x="1960563" y="788988"/>
          <p14:tracePt t="15250" x="1911350" y="788988"/>
          <p14:tracePt t="15262" x="1851025" y="788988"/>
          <p14:tracePt t="15279" x="1814513" y="788988"/>
          <p14:tracePt t="15295" x="1714500" y="788988"/>
          <p14:tracePt t="15311" x="1677988" y="788988"/>
          <p14:tracePt t="15328" x="1614488" y="788988"/>
          <p14:tracePt t="15345" x="1587500" y="788988"/>
          <p14:tracePt t="15361" x="1522413" y="788988"/>
          <p14:tracePt t="15377" x="1509713" y="788988"/>
          <p14:tracePt t="15394" x="1485900" y="788988"/>
          <p14:tracePt t="15411" x="1482725" y="793750"/>
          <p14:tracePt t="15428" x="1458913" y="803275"/>
          <p14:tracePt t="15444" x="1446213" y="811213"/>
          <p14:tracePt t="15461" x="1395413" y="839788"/>
          <p14:tracePt t="15478" x="1368425" y="852488"/>
          <p14:tracePt t="15495" x="1327150" y="889000"/>
          <p14:tracePt t="15512" x="1312863" y="898525"/>
          <p14:tracePt t="15530" x="1276350" y="944563"/>
          <p14:tracePt t="15546" x="1258888" y="962025"/>
          <p14:tracePt t="15563" x="1227138" y="1020763"/>
          <p14:tracePt t="15578" x="1222375" y="1035050"/>
          <p14:tracePt t="15596" x="1208088" y="1085850"/>
          <p14:tracePt t="15611" x="1198563" y="1112838"/>
          <p14:tracePt t="15628" x="1195388" y="1139825"/>
          <p14:tracePt t="15644" x="1195388" y="1203325"/>
          <p14:tracePt t="15661" x="1195388" y="1249363"/>
          <p14:tracePt t="15678" x="1203325" y="1354138"/>
          <p14:tracePt t="15695" x="1231900" y="1417638"/>
          <p14:tracePt t="15711" x="1258888" y="1500188"/>
          <p14:tracePt t="15728" x="1285875" y="1550988"/>
          <p14:tracePt t="15746" x="1327150" y="1624013"/>
          <p14:tracePt t="15761" x="1358900" y="1660525"/>
          <p14:tracePt t="15778" x="1431925" y="1719263"/>
          <p14:tracePt t="15795" x="1485900" y="1746250"/>
          <p14:tracePt t="15812" x="1590675" y="1778000"/>
          <p14:tracePt t="15828" x="1655763" y="1787525"/>
          <p14:tracePt t="15845" x="1792288" y="1804988"/>
          <p14:tracePt t="15861" x="1878013" y="1824038"/>
          <p14:tracePt t="15878" x="2047875" y="1824038"/>
          <p14:tracePt t="15894" x="2147888" y="1824038"/>
          <p14:tracePt t="15911" x="2284413" y="1809750"/>
          <p14:tracePt t="15928" x="2347913" y="1792288"/>
          <p14:tracePt t="15944" x="2420938" y="1755775"/>
          <p14:tracePt t="15961" x="2462213" y="1728788"/>
          <p14:tracePt t="15978" x="2517775" y="1673225"/>
          <p14:tracePt t="15995" x="2554288" y="1641475"/>
          <p14:tracePt t="16012" x="2593975" y="1546225"/>
          <p14:tracePt t="16028" x="2622550" y="1500188"/>
          <p14:tracePt t="16046" x="2635250" y="1422400"/>
          <p14:tracePt t="16061" x="2635250" y="1385888"/>
          <p14:tracePt t="16079" x="2625725" y="1317625"/>
          <p14:tracePt t="16094" x="2622550" y="1303338"/>
          <p14:tracePt t="16111" x="2608263" y="1285875"/>
          <p14:tracePt t="16128" x="2581275" y="1258888"/>
          <p14:tracePt t="16144" x="2557463" y="1244600"/>
          <p14:tracePt t="16146" x="2530475" y="1222375"/>
          <p14:tracePt t="16162" x="2498725" y="1208088"/>
          <p14:tracePt t="16177" x="2447925" y="1190625"/>
          <p14:tracePt t="16194" x="2384425" y="1158875"/>
          <p14:tracePt t="16211" x="2347913" y="1154113"/>
          <p14:tracePt t="16228" x="2306638" y="1139825"/>
          <p14:tracePt t="16245" x="2289175" y="1139825"/>
          <p14:tracePt t="16248" x="2274888" y="1139825"/>
          <p14:tracePt t="16261" x="2270125" y="1139825"/>
          <p14:tracePt t="16295" x="2270125" y="1144588"/>
          <p14:tracePt t="16315" x="2270125" y="1149350"/>
          <p14:tracePt t="16316" x="0" y="0"/>
        </p14:tracePtLst>
        <p14:tracePtLst>
          <p14:tracePt t="19177" x="3073400" y="893763"/>
          <p14:tracePt t="19265" x="3073400" y="889000"/>
          <p14:tracePt t="19309" x="3073400" y="893763"/>
          <p14:tracePt t="19321" x="3073400" y="908050"/>
          <p14:tracePt t="19331" x="3073400" y="911225"/>
          <p14:tracePt t="19345" x="3073400" y="920750"/>
          <p14:tracePt t="19361" x="3073400" y="935038"/>
          <p14:tracePt t="19378" x="3073400" y="957263"/>
          <p14:tracePt t="19411" x="3073400" y="998538"/>
          <p14:tracePt t="19444" x="3073400" y="1035050"/>
          <p14:tracePt t="19478" x="3073400" y="1076325"/>
          <p14:tracePt t="19495" x="3073400" y="1093788"/>
          <p14:tracePt t="19512" x="3073400" y="1135063"/>
          <p14:tracePt t="19528" x="3073400" y="1149350"/>
          <p14:tracePt t="19545" x="3073400" y="1171575"/>
          <p14:tracePt t="19563" x="3082925" y="1185863"/>
          <p14:tracePt t="19578" x="3082925" y="1198563"/>
          <p14:tracePt t="19595" x="3087688" y="1212850"/>
          <p14:tracePt t="19612" x="3090863" y="1244600"/>
          <p14:tracePt t="19628" x="3090863" y="1263650"/>
          <p14:tracePt t="19645" x="3105150" y="1295400"/>
          <p14:tracePt t="19661" x="3114675" y="1322388"/>
          <p14:tracePt t="19678" x="3119438" y="1344613"/>
          <p14:tracePt t="19682" x="3132138" y="1363663"/>
          <p14:tracePt t="19694" x="3141663" y="1385888"/>
          <p14:tracePt t="19712" x="3146425" y="1404938"/>
          <p14:tracePt t="19728" x="3163888" y="1431925"/>
          <p14:tracePt t="19746" x="3173413" y="1441450"/>
          <p14:tracePt t="19763" x="3182938" y="1454150"/>
          <p14:tracePt t="19778" x="3192463" y="1454150"/>
          <p14:tracePt t="19796" x="3232150" y="1449388"/>
          <p14:tracePt t="19812" x="3265488" y="1436688"/>
          <p14:tracePt t="19829" x="3314700" y="1400175"/>
          <p14:tracePt t="19844" x="3333750" y="1385888"/>
          <p14:tracePt t="19861" x="3360738" y="1373188"/>
          <p14:tracePt t="19878" x="3365500" y="1354138"/>
          <p14:tracePt t="19895" x="3387725" y="1308100"/>
          <p14:tracePt t="19911" x="3392488" y="1281113"/>
          <p14:tracePt t="19928" x="3406775" y="1212850"/>
          <p14:tracePt t="19944" x="3406775" y="1185863"/>
          <p14:tracePt t="19961" x="3406775" y="1130300"/>
          <p14:tracePt t="19978" x="3406775" y="1112838"/>
          <p14:tracePt t="19995" x="3406775" y="1098550"/>
          <p14:tracePt t="20012" x="3402013" y="1093788"/>
          <p14:tracePt t="20028" x="3397250" y="1081088"/>
          <p14:tracePt t="20045" x="3392488" y="1071563"/>
          <p14:tracePt t="20062" x="3392488" y="1057275"/>
          <p14:tracePt t="20085" x="3392488" y="1054100"/>
          <p14:tracePt t="20163" x="3387725" y="1062038"/>
          <p14:tracePt t="20175" x="3370263" y="1062038"/>
          <p14:tracePt t="20186" x="3341688" y="1057275"/>
          <p14:tracePt t="20196" x="3278188" y="1049338"/>
          <p14:tracePt t="20197" x="0" y="0"/>
        </p14:tracePtLst>
        <p14:tracePtLst>
          <p14:tracePt t="20989" x="1582738" y="947738"/>
          <p14:tracePt t="21004" x="1582738" y="944563"/>
          <p14:tracePt t="21020" x="1582738" y="947738"/>
          <p14:tracePt t="21031" x="1577975" y="957263"/>
          <p14:tracePt t="21045" x="1577975" y="962025"/>
          <p14:tracePt t="21062" x="1573213" y="966788"/>
          <p14:tracePt t="21078" x="1573213" y="981075"/>
          <p14:tracePt t="21111" x="1563688" y="1017588"/>
          <p14:tracePt t="21145" x="1568450" y="1076325"/>
          <p14:tracePt t="21178" x="1573213" y="1144588"/>
          <p14:tracePt t="21194" x="1582738" y="1171575"/>
          <p14:tracePt t="21211" x="1595438" y="1212850"/>
          <p14:tracePt t="21228" x="1600200" y="1231900"/>
          <p14:tracePt t="21232" x="1609725" y="1244600"/>
          <p14:tracePt t="21244" x="1614488" y="1249363"/>
          <p14:tracePt t="21261" x="1619250" y="1263650"/>
          <p14:tracePt t="21278" x="1627188" y="1271588"/>
          <p14:tracePt t="21295" x="1631950" y="1276350"/>
          <p14:tracePt t="21312" x="1641475" y="1285875"/>
          <p14:tracePt t="21328" x="1646238" y="1290638"/>
          <p14:tracePt t="21346" x="1668463" y="1303338"/>
          <p14:tracePt t="21361" x="1682750" y="1308100"/>
          <p14:tracePt t="21378" x="1714500" y="1317625"/>
          <p14:tracePt t="21394" x="1724025" y="1322388"/>
          <p14:tracePt t="21413" x="1731963" y="1322388"/>
          <p14:tracePt t="21428" x="1736725" y="1322388"/>
          <p14:tracePt t="21446" x="1741488" y="1322388"/>
          <p14:tracePt t="21461" x="1746250" y="1322388"/>
          <p14:tracePt t="21482" x="1760538" y="1308100"/>
          <p14:tracePt t="21495" x="1765300" y="1300163"/>
          <p14:tracePt t="21513" x="1782763" y="1249363"/>
          <p14:tracePt t="21528" x="1792288" y="1235075"/>
          <p14:tracePt t="21544" x="1797050" y="1227138"/>
          <p14:tracePt t="21561" x="1797050" y="1203325"/>
          <p14:tracePt t="21578" x="1797050" y="1190625"/>
          <p14:tracePt t="21595" x="1797050" y="1171575"/>
          <p14:tracePt t="21611" x="1797050" y="1166813"/>
          <p14:tracePt t="21628" x="1797050" y="1144588"/>
          <p14:tracePt t="21644" x="1797050" y="1125538"/>
          <p14:tracePt t="21661" x="1797050" y="1098550"/>
          <p14:tracePt t="21677" x="1797050" y="1076325"/>
          <p14:tracePt t="21694" x="1797050" y="1030288"/>
          <p14:tracePt t="21711" x="1787525" y="1012825"/>
          <p14:tracePt t="21727" x="1782763" y="981075"/>
          <p14:tracePt t="21745" x="1773238" y="966788"/>
          <p14:tracePt t="21762" x="1768475" y="947738"/>
          <p14:tracePt t="21778" x="1768475" y="944563"/>
          <p14:tracePt t="21796" x="1768475" y="939800"/>
          <p14:tracePt t="21964" x="1768475" y="944563"/>
          <p14:tracePt t="21976" x="1768475" y="947738"/>
          <p14:tracePt t="21986" x="1768475" y="952500"/>
          <p14:tracePt t="21996" x="0" y="0"/>
        </p14:tracePtLst>
        <p14:tracePtLst>
          <p14:tracePt t="25783" x="4295775" y="889000"/>
          <p14:tracePt t="25868" x="4295775" y="893763"/>
          <p14:tracePt t="25883" x="4295775" y="908050"/>
          <p14:tracePt t="25894" x="4295775" y="911225"/>
          <p14:tracePt t="25911" x="4295775" y="920750"/>
          <p14:tracePt t="25927" x="4295775" y="952500"/>
          <p14:tracePt t="25945" x="4295775" y="984250"/>
          <p14:tracePt t="25961" x="4295775" y="1003300"/>
          <p14:tracePt t="25995" x="4303713" y="1062038"/>
          <p14:tracePt t="26028" x="4318000" y="1130300"/>
          <p14:tracePt t="26061" x="4337050" y="1190625"/>
          <p14:tracePt t="26078" x="4344988" y="1203325"/>
          <p14:tracePt t="26094" x="4349750" y="1227138"/>
          <p14:tracePt t="26112" x="4354513" y="1231900"/>
          <p14:tracePt t="26128" x="4368800" y="1249363"/>
          <p14:tracePt t="26144" x="4373563" y="1263650"/>
          <p14:tracePt t="26161" x="4386263" y="1285875"/>
          <p14:tracePt t="26178" x="4395788" y="1300163"/>
          <p14:tracePt t="26194" x="4422775" y="1327150"/>
          <p14:tracePt t="26212" x="4427538" y="1331913"/>
          <p14:tracePt t="26228" x="4459288" y="1349375"/>
          <p14:tracePt t="26246" x="4464050" y="1354138"/>
          <p14:tracePt t="26262" x="4483100" y="1358900"/>
          <p14:tracePt t="26278" x="4491038" y="1363663"/>
          <p14:tracePt t="26295" x="4541838" y="1376363"/>
          <p14:tracePt t="26311" x="4559300" y="1376363"/>
          <p14:tracePt t="26328" x="4637088" y="1385888"/>
          <p14:tracePt t="26344" x="4664075" y="1385888"/>
          <p14:tracePt t="26361" x="4692650" y="1385888"/>
          <p14:tracePt t="26378" x="4756150" y="1385888"/>
          <p14:tracePt t="26395" x="4819650" y="1376363"/>
          <p14:tracePt t="26411" x="4851400" y="1368425"/>
          <p14:tracePt t="26427" x="4887913" y="1358900"/>
          <p14:tracePt t="26444" x="4983163" y="1308100"/>
          <p14:tracePt t="26461" x="5038725" y="1281113"/>
          <p14:tracePt t="26464" x="5092700" y="1244600"/>
          <p14:tracePt t="26478" x="5138738" y="1217613"/>
          <p14:tracePt t="26495" x="5165725" y="1195388"/>
          <p14:tracePt t="26512" x="5221288" y="1166813"/>
          <p14:tracePt t="26528" x="5233988" y="1144588"/>
          <p14:tracePt t="26532" x="5253038" y="1130300"/>
          <p14:tracePt t="26544" x="5257800" y="1122363"/>
          <p14:tracePt t="26562" x="5270500" y="1108075"/>
          <p14:tracePt t="26577" x="5289550" y="1089025"/>
          <p14:tracePt t="26594" x="5294313" y="1076325"/>
          <p14:tracePt t="26611" x="5316538" y="1044575"/>
          <p14:tracePt t="26627" x="5330825" y="1025525"/>
          <p14:tracePt t="26644" x="5340350" y="998538"/>
          <p14:tracePt t="26661" x="5348288" y="989013"/>
          <p14:tracePt t="26677" x="5353050" y="976313"/>
          <p14:tracePt t="26694" x="5353050" y="966788"/>
          <p14:tracePt t="26711" x="5353050" y="944563"/>
          <p14:tracePt t="26728" x="5353050" y="920750"/>
          <p14:tracePt t="26746" x="5353050" y="889000"/>
          <p14:tracePt t="26761" x="5353050" y="879475"/>
          <p14:tracePt t="26777" x="5340350" y="847725"/>
          <p14:tracePt t="26794" x="5330825" y="835025"/>
          <p14:tracePt t="26811" x="5311775" y="806450"/>
          <p14:tracePt t="26827" x="5307013" y="803275"/>
          <p14:tracePt t="26844" x="5294313" y="793750"/>
          <p14:tracePt t="26861" x="5270500" y="779463"/>
          <p14:tracePt t="26877" x="5248275" y="766763"/>
          <p14:tracePt t="26895" x="5216525" y="747713"/>
          <p14:tracePt t="26911" x="5197475" y="733425"/>
          <p14:tracePt t="26928" x="5157788" y="725488"/>
          <p14:tracePt t="26944" x="5121275" y="725488"/>
          <p14:tracePt t="26961" x="5043488" y="711200"/>
          <p14:tracePt t="26977" x="5002213" y="711200"/>
          <p14:tracePt t="26995" x="4938713" y="701675"/>
          <p14:tracePt t="27012" x="4887913" y="701675"/>
          <p14:tracePt t="27018" x="4838700" y="701675"/>
          <p14:tracePt t="27031" x="4787900" y="701675"/>
          <p14:tracePt t="27045" x="4724400" y="715963"/>
          <p14:tracePt t="27062" x="4646613" y="725488"/>
          <p14:tracePt t="27078" x="4637088" y="730250"/>
          <p14:tracePt t="27084" x="4624388" y="730250"/>
          <p14:tracePt t="27116" x="4619625" y="733425"/>
          <p14:tracePt t="27128" x="4614863" y="733425"/>
          <p14:tracePt t="27139" x="4610100" y="738188"/>
          <p14:tracePt t="27151" x="4600575" y="752475"/>
          <p14:tracePt t="27161" x="4595813" y="757238"/>
          <p14:tracePt t="27179" x="4587875" y="762000"/>
          <p14:tracePt t="27194" x="4578350" y="774700"/>
          <p14:tracePt t="27229" x="4578350" y="779463"/>
          <p14:tracePt t="27285" x="4578350" y="784225"/>
          <p14:tracePt t="27308" x="4578350" y="793750"/>
          <p14:tracePt t="27309" x="0" y="0"/>
        </p14:tracePtLst>
        <p14:tracePtLst>
          <p14:tracePt t="28096" x="4437063" y="1044575"/>
          <p14:tracePt t="28117" x="4437063" y="1049338"/>
          <p14:tracePt t="28129" x="4437063" y="1062038"/>
          <p14:tracePt t="28142" x="4437063" y="1066800"/>
          <p14:tracePt t="28153" x="4437063" y="1071563"/>
          <p14:tracePt t="28163" x="4441825" y="1085850"/>
          <p14:tracePt t="28177" x="4441825" y="1093788"/>
          <p14:tracePt t="28211" x="4446588" y="1130300"/>
          <p14:tracePt t="28245" x="4459288" y="1158875"/>
          <p14:tracePt t="28277" x="4468813" y="1185863"/>
          <p14:tracePt t="28295" x="4468813" y="1195388"/>
          <p14:tracePt t="28311" x="4483100" y="1208088"/>
          <p14:tracePt t="28329" x="4483100" y="1212850"/>
          <p14:tracePt t="28346" x="4486275" y="1217613"/>
          <p14:tracePt t="28361" x="4491038" y="1227138"/>
          <p14:tracePt t="28378" x="4495800" y="1231900"/>
          <p14:tracePt t="28394" x="4495800" y="1235075"/>
          <p14:tracePt t="28411" x="4500563" y="1239838"/>
          <p14:tracePt t="28443" x="4505325" y="1239838"/>
          <p14:tracePt t="28456" x="4505325" y="1244600"/>
          <p14:tracePt t="28489" x="4514850" y="1244600"/>
          <p14:tracePt t="28511" x="4518025" y="1244600"/>
          <p14:tracePt t="28535" x="4518025" y="1249363"/>
          <p14:tracePt t="28556" x="4522788" y="1249363"/>
          <p14:tracePt t="28633" x="4527550" y="1249363"/>
          <p14:tracePt t="28644" x="4537075" y="1249363"/>
          <p14:tracePt t="28656" x="4551363" y="1249363"/>
          <p14:tracePt t="28667" x="4564063" y="1249363"/>
          <p14:tracePt t="28680" x="4583113" y="1244600"/>
          <p14:tracePt t="28694" x="4600575" y="1235075"/>
          <p14:tracePt t="28710" x="4614863" y="1235075"/>
          <p14:tracePt t="28727" x="4637088" y="1231900"/>
          <p14:tracePt t="28744" x="4646613" y="1227138"/>
          <p14:tracePt t="28745" x="4651375" y="1227138"/>
          <p14:tracePt t="28760" x="4660900" y="1217613"/>
          <p14:tracePt t="28777" x="4664075" y="1217613"/>
          <p14:tracePt t="28794" x="4678363" y="1212850"/>
          <p14:tracePt t="28828" x="4687888" y="1208088"/>
          <p14:tracePt t="28844" x="4692650" y="1203325"/>
          <p14:tracePt t="28861" x="4705350" y="1190625"/>
          <p14:tracePt t="28877" x="4710113" y="1190625"/>
          <p14:tracePt t="28894" x="4714875" y="1181100"/>
          <p14:tracePt t="28914" x="4719638" y="1176338"/>
          <p14:tracePt t="28927" x="4719638" y="1171575"/>
          <p14:tracePt t="28944" x="4719638" y="1166813"/>
          <p14:tracePt t="28961" x="4719638" y="1154113"/>
          <p14:tracePt t="28977" x="4719638" y="1149350"/>
          <p14:tracePt t="28994" x="4719638" y="1125538"/>
          <p14:tracePt t="29011" x="4719638" y="1122363"/>
          <p14:tracePt t="29029" x="4714875" y="1108075"/>
          <p14:tracePt t="29045" x="4714875" y="1098550"/>
          <p14:tracePt t="29061" x="4705350" y="1093788"/>
          <p14:tracePt t="29063" x="4700588" y="1089025"/>
          <p14:tracePt t="29077" x="4700588" y="1085850"/>
          <p14:tracePt t="29095" x="4692650" y="1081088"/>
          <p14:tracePt t="29111" x="4687888" y="1076325"/>
          <p14:tracePt t="29127" x="4673600" y="1062038"/>
          <p14:tracePt t="29144" x="4641850" y="1044575"/>
          <p14:tracePt t="29161" x="4614863" y="1030288"/>
          <p14:tracePt t="29164" x="4583113" y="1012825"/>
          <p14:tracePt t="29177" x="4554538" y="1008063"/>
          <p14:tracePt t="29194" x="4514850" y="998538"/>
          <p14:tracePt t="29211" x="4454525" y="976313"/>
          <p14:tracePt t="29227" x="4427538" y="971550"/>
          <p14:tracePt t="29232" x="4400550" y="962025"/>
          <p14:tracePt t="29245" x="4373563" y="957263"/>
          <p14:tracePt t="29262" x="4344988" y="957263"/>
          <p14:tracePt t="29279" x="4318000" y="947738"/>
          <p14:tracePt t="29321" x="4313238" y="947738"/>
          <p14:tracePt t="29561" x="4313238" y="952500"/>
          <p14:tracePt t="29581" x="4313238" y="962025"/>
          <p14:tracePt t="29581" x="0" y="0"/>
        </p14:tracePtLst>
        <p14:tracePtLst>
          <p14:tracePt t="31351" x="5964238" y="857250"/>
          <p14:tracePt t="31380" x="5969000" y="862013"/>
          <p14:tracePt t="31395" x="5969000" y="866775"/>
          <p14:tracePt t="31411" x="5973763" y="871538"/>
          <p14:tracePt t="31428" x="5986463" y="915988"/>
          <p14:tracePt t="31444" x="5995988" y="939800"/>
          <p14:tracePt t="31478" x="6022975" y="1017588"/>
          <p14:tracePt t="31480" x="6037263" y="1035050"/>
          <p14:tracePt t="31511" x="6054725" y="1076325"/>
          <p14:tracePt t="31544" x="6091238" y="1122363"/>
          <p14:tracePt t="31561" x="6096000" y="1135063"/>
          <p14:tracePt t="31577" x="6100763" y="1139825"/>
          <p14:tracePt t="31597" x="6100763" y="1144588"/>
          <p14:tracePt t="31616" x="6105525" y="1144588"/>
          <p14:tracePt t="31629" x="6110288" y="1149350"/>
          <p14:tracePt t="31644" x="6119813" y="1162050"/>
          <p14:tracePt t="31661" x="6127750" y="1185863"/>
          <p14:tracePt t="31677" x="6142038" y="1190625"/>
          <p14:tracePt t="31695" x="6156325" y="1208088"/>
          <p14:tracePt t="31711" x="6161088" y="1212850"/>
          <p14:tracePt t="31729" x="6169025" y="1227138"/>
          <p14:tracePt t="31746" x="6173788" y="1231900"/>
          <p14:tracePt t="31762" x="6178550" y="1235075"/>
          <p14:tracePt t="31785" x="6192838" y="1249363"/>
          <p14:tracePt t="31808" x="6205538" y="1258888"/>
          <p14:tracePt t="31818" x="6210300" y="1268413"/>
          <p14:tracePt t="31833" x="6219825" y="1271588"/>
          <p14:tracePt t="31844" x="6229350" y="1276350"/>
          <p14:tracePt t="31863" x="6237288" y="1281113"/>
          <p14:tracePt t="31864" x="6251575" y="1290638"/>
          <p14:tracePt t="31877" x="6261100" y="1295400"/>
          <p14:tracePt t="31894" x="6273800" y="1300163"/>
          <p14:tracePt t="31911" x="6302375" y="1322388"/>
          <p14:tracePt t="31927" x="6315075" y="1327150"/>
          <p14:tracePt t="31944" x="6351588" y="1344613"/>
          <p14:tracePt t="31961" x="6392863" y="1354138"/>
          <p14:tracePt t="31964" x="6419850" y="1368425"/>
          <p14:tracePt t="31977" x="6446838" y="1376363"/>
          <p14:tracePt t="31995" x="6488113" y="1385888"/>
          <p14:tracePt t="32011" x="6556375" y="1409700"/>
          <p14:tracePt t="32028" x="6589713" y="1412875"/>
          <p14:tracePt t="32044" x="6634163" y="1422400"/>
          <p14:tracePt t="32062" x="6653213" y="1422400"/>
          <p14:tracePt t="32078" x="6675438" y="1422400"/>
          <p14:tracePt t="32094" x="6697663" y="1417638"/>
          <p14:tracePt t="32111" x="6780213" y="1376363"/>
          <p14:tracePt t="32128" x="6831013" y="1349375"/>
          <p14:tracePt t="32144" x="6884988" y="1308100"/>
          <p14:tracePt t="32161" x="6899275" y="1295400"/>
          <p14:tracePt t="32178" x="6908800" y="1276350"/>
          <p14:tracePt t="32194" x="6911975" y="1271588"/>
          <p14:tracePt t="32212" x="6921500" y="1254125"/>
          <p14:tracePt t="32228" x="6926263" y="1244600"/>
          <p14:tracePt t="32246" x="6926263" y="1231900"/>
          <p14:tracePt t="32263" x="6926263" y="1198563"/>
          <p14:tracePt t="32279" x="6926263" y="1181100"/>
          <p14:tracePt t="32295" x="6921500" y="1135063"/>
          <p14:tracePt t="32312" x="6916738" y="1112838"/>
          <p14:tracePt t="32328" x="6894513" y="1071563"/>
          <p14:tracePt t="32345" x="6880225" y="1054100"/>
          <p14:tracePt t="32361" x="6858000" y="1017588"/>
          <p14:tracePt t="32377" x="6843713" y="1008063"/>
          <p14:tracePt t="32394" x="6816725" y="966788"/>
          <p14:tracePt t="32411" x="6804025" y="952500"/>
          <p14:tracePt t="32428" x="6753225" y="908050"/>
          <p14:tracePt t="32444" x="6721475" y="893763"/>
          <p14:tracePt t="32461" x="6670675" y="857250"/>
          <p14:tracePt t="32478" x="6629400" y="839788"/>
          <p14:tracePt t="32495" x="6570663" y="803275"/>
          <p14:tracePt t="32511" x="6516688" y="784225"/>
          <p14:tracePt t="32527" x="6365875" y="738188"/>
          <p14:tracePt t="32545" x="6278563" y="715963"/>
          <p14:tracePt t="32561" x="6137275" y="688975"/>
          <p14:tracePt t="32578" x="6078538" y="679450"/>
          <p14:tracePt t="32594" x="6005513" y="679450"/>
          <p14:tracePt t="32611" x="5995988" y="684213"/>
          <p14:tracePt t="32628" x="5978525" y="688975"/>
          <p14:tracePt t="32644" x="5964238" y="693738"/>
          <p14:tracePt t="32662" x="5942013" y="720725"/>
          <p14:tracePt t="32677" x="5918200" y="738188"/>
          <p14:tracePt t="32695" x="5876925" y="779463"/>
          <p14:tracePt t="32711" x="5864225" y="811213"/>
          <p14:tracePt t="32729" x="5854700" y="830263"/>
          <p14:tracePt t="32745" x="5845175" y="847725"/>
          <p14:tracePt t="32762" x="5837238" y="862013"/>
          <p14:tracePt t="32764" x="5837238" y="866775"/>
          <p14:tracePt t="32778" x="5837238" y="871538"/>
          <p14:tracePt t="32795" x="5832475" y="874713"/>
          <p14:tracePt t="32813" x="5832475" y="898525"/>
          <p14:tracePt t="32828" x="5832475" y="911225"/>
          <p14:tracePt t="32845" x="5832475" y="944563"/>
          <p14:tracePt t="32861" x="5837238" y="962025"/>
          <p14:tracePt t="32879" x="5840413" y="1025525"/>
          <p14:tracePt t="32894" x="5859463" y="1066800"/>
          <p14:tracePt t="32912" x="5873750" y="1135063"/>
          <p14:tracePt t="32927" x="5891213" y="1166813"/>
          <p14:tracePt t="32944" x="5918200" y="1217613"/>
          <p14:tracePt t="32960" x="5937250" y="1235075"/>
          <p14:tracePt t="32979" x="5964238" y="1276350"/>
          <p14:tracePt t="32995" x="5978525" y="1290638"/>
          <p14:tracePt t="33012" x="6000750" y="1317625"/>
          <p14:tracePt t="33027" x="6018213" y="1322388"/>
          <p14:tracePt t="33046" x="6042025" y="1336675"/>
          <p14:tracePt t="33062" x="6054725" y="1339850"/>
          <p14:tracePt t="33079" x="6083300" y="1354138"/>
          <p14:tracePt t="33094" x="6091238" y="1354138"/>
          <p14:tracePt t="33112" x="6132513" y="1354138"/>
          <p14:tracePt t="33127" x="6151563" y="1354138"/>
          <p14:tracePt t="33145" x="6215063" y="1354138"/>
          <p14:tracePt t="33161" x="6261100" y="1354138"/>
          <p14:tracePt t="33179" x="6334125" y="1354138"/>
          <p14:tracePt t="33180" x="6397625" y="1354138"/>
          <p14:tracePt t="33194" x="6480175" y="1354138"/>
          <p14:tracePt t="33211" x="6553200" y="1349375"/>
          <p14:tracePt t="33228" x="6665913" y="1349375"/>
          <p14:tracePt t="33244" x="6694488" y="1344613"/>
          <p14:tracePt t="33248" x="6707188" y="1336675"/>
          <p14:tracePt t="33261" x="6716713" y="1331913"/>
          <p14:tracePt t="33278" x="6726238" y="1327150"/>
          <p14:tracePt t="33295" x="6748463" y="1295400"/>
          <p14:tracePt t="33311" x="6770688" y="1271588"/>
          <p14:tracePt t="33328" x="6789738" y="1222375"/>
          <p14:tracePt t="33345" x="6804025" y="1203325"/>
          <p14:tracePt t="33361" x="6811963" y="1154113"/>
          <p14:tracePt t="33377" x="6811963" y="1125538"/>
          <p14:tracePt t="33394" x="6804025" y="1071563"/>
          <p14:tracePt t="33411" x="6794500" y="1049338"/>
          <p14:tracePt t="33427" x="6767513" y="989013"/>
          <p14:tracePt t="33444" x="6738938" y="947738"/>
          <p14:tracePt t="33461" x="6697663" y="908050"/>
          <p14:tracePt t="33477" x="6670675" y="874713"/>
          <p14:tracePt t="33495" x="6629400" y="839788"/>
          <p14:tracePt t="33512" x="6611938" y="825500"/>
          <p14:tracePt t="33529" x="6584950" y="811213"/>
          <p14:tracePt t="33544" x="6580188" y="806450"/>
          <p14:tracePt t="33575" x="6575425" y="806450"/>
          <p14:tracePt t="33619" x="6570663" y="806450"/>
          <p14:tracePt t="33630" x="6565900" y="806450"/>
          <p14:tracePt t="33630" x="0" y="0"/>
        </p14:tracePtLst>
        <p14:tracePtLst>
          <p14:tracePt t="35006" x="7286625" y="871538"/>
          <p14:tracePt t="35018" x="7281863" y="871538"/>
          <p14:tracePt t="35032" x="7277100" y="871538"/>
          <p14:tracePt t="35044" x="7272338" y="871538"/>
          <p14:tracePt t="35061" x="7269163" y="871538"/>
          <p14:tracePt t="35077" x="7264400" y="871538"/>
          <p14:tracePt t="35094" x="7250113" y="874713"/>
          <p14:tracePt t="35111" x="7245350" y="879475"/>
          <p14:tracePt t="35144" x="7218363" y="911225"/>
          <p14:tracePt t="35178" x="7177088" y="957263"/>
          <p14:tracePt t="35211" x="7135813" y="1003300"/>
          <p14:tracePt t="35228" x="7126288" y="1035050"/>
          <p14:tracePt t="35246" x="7118350" y="1039813"/>
          <p14:tracePt t="35262" x="7113588" y="1057275"/>
          <p14:tracePt t="35278" x="7108825" y="1071563"/>
          <p14:tracePt t="35295" x="7104063" y="1093788"/>
          <p14:tracePt t="35312" x="7104063" y="1103313"/>
          <p14:tracePt t="35328" x="7094538" y="1135063"/>
          <p14:tracePt t="35344" x="7089775" y="1158875"/>
          <p14:tracePt t="35362" x="7089775" y="1176338"/>
          <p14:tracePt t="35364" x="7089775" y="1195388"/>
          <p14:tracePt t="35378" x="7089775" y="1222375"/>
          <p14:tracePt t="35396" x="7089775" y="1263650"/>
          <p14:tracePt t="35411" x="7089775" y="1281113"/>
          <p14:tracePt t="35428" x="7089775" y="1295400"/>
          <p14:tracePt t="35444" x="7094538" y="1303338"/>
          <p14:tracePt t="35461" x="7094538" y="1308100"/>
          <p14:tracePt t="35465" x="7099300" y="1312863"/>
          <p14:tracePt t="35488" x="7099300" y="1322388"/>
          <p14:tracePt t="35497" x="7108825" y="1327150"/>
          <p14:tracePt t="35511" x="7113588" y="1327150"/>
          <p14:tracePt t="35528" x="7118350" y="1331913"/>
          <p14:tracePt t="35546" x="7123113" y="1336675"/>
          <p14:tracePt t="35562" x="7131050" y="1336675"/>
          <p14:tracePt t="35564" x="7154863" y="1336675"/>
          <p14:tracePt t="35577" x="7172325" y="1336675"/>
          <p14:tracePt t="35594" x="7191375" y="1331913"/>
          <p14:tracePt t="35611" x="7223125" y="1327150"/>
          <p14:tracePt t="35628" x="7245350" y="1312863"/>
          <p14:tracePt t="35644" x="7264400" y="1303338"/>
          <p14:tracePt t="35661" x="7272338" y="1290638"/>
          <p14:tracePt t="35677" x="7286625" y="1271588"/>
          <p14:tracePt t="35694" x="7291388" y="1263650"/>
          <p14:tracePt t="35711" x="7291388" y="1235075"/>
          <p14:tracePt t="35727" x="7291388" y="1217613"/>
          <p14:tracePt t="35747" x="7281863" y="1185863"/>
          <p14:tracePt t="35761" x="7277100" y="1158875"/>
          <p14:tracePt t="35778" x="7250113" y="1130300"/>
          <p14:tracePt t="35794" x="7235825" y="1125538"/>
          <p14:tracePt t="35795" x="0" y="0"/>
        </p14:tracePtLst>
        <p14:tracePtLst>
          <p14:tracePt t="36222" x="7518400" y="971550"/>
          <p14:tracePt t="36240" x="7523163" y="971550"/>
          <p14:tracePt t="36264" x="7523163" y="981075"/>
          <p14:tracePt t="36274" x="7527925" y="984250"/>
          <p14:tracePt t="36289" x="7542213" y="1003300"/>
          <p14:tracePt t="36301" x="7542213" y="1008063"/>
          <p14:tracePt t="36328" x="7546975" y="1039813"/>
          <p14:tracePt t="36331" x="7554913" y="1057275"/>
          <p14:tracePt t="36361" x="7569200" y="1089025"/>
          <p14:tracePt t="36364" x="7573963" y="1103313"/>
          <p14:tracePt t="36377" x="7578725" y="1117600"/>
          <p14:tracePt t="36394" x="7591425" y="1130300"/>
          <p14:tracePt t="36411" x="7615238" y="1162050"/>
          <p14:tracePt t="36427" x="7624763" y="1176338"/>
          <p14:tracePt t="36444" x="7651750" y="1208088"/>
          <p14:tracePt t="36461" x="7664450" y="1222375"/>
          <p14:tracePt t="36477" x="7700963" y="1249363"/>
          <p14:tracePt t="36494" x="7710488" y="1254125"/>
          <p14:tracePt t="36511" x="7729538" y="1263650"/>
          <p14:tracePt t="36529" x="7732713" y="1271588"/>
          <p14:tracePt t="36545" x="7751763" y="1276350"/>
          <p14:tracePt t="36577" x="7756525" y="1276350"/>
          <p14:tracePt t="36589" x="7756525" y="1281113"/>
          <p14:tracePt t="36600" x="7761288" y="1281113"/>
          <p14:tracePt t="36623" x="7766050" y="1281113"/>
          <p14:tracePt t="36634" x="7769225" y="1281113"/>
          <p14:tracePt t="36645" x="7773988" y="1281113"/>
          <p14:tracePt t="36661" x="7778750" y="1281113"/>
          <p14:tracePt t="36678" x="7788275" y="1281113"/>
          <p14:tracePt t="36679" x="7805738" y="1281113"/>
          <p14:tracePt t="36694" x="7824788" y="1268413"/>
          <p14:tracePt t="36712" x="7856538" y="1244600"/>
          <p14:tracePt t="36728" x="7878763" y="1227138"/>
          <p14:tracePt t="36745" x="7893050" y="1212850"/>
          <p14:tracePt t="36761" x="7912100" y="1181100"/>
          <p14:tracePt t="36779" x="7924800" y="1149350"/>
          <p14:tracePt t="36795" x="7924800" y="1135063"/>
          <p14:tracePt t="36813" x="7924800" y="1112838"/>
          <p14:tracePt t="36827" x="7924800" y="1093788"/>
          <p14:tracePt t="36845" x="7924800" y="1081088"/>
          <p14:tracePt t="36861" x="7915275" y="1057275"/>
          <p14:tracePt t="36879" x="7902575" y="1044575"/>
          <p14:tracePt t="36881" x="7888288" y="1020763"/>
          <p14:tracePt t="36894" x="7875588" y="1008063"/>
          <p14:tracePt t="36911" x="7866063" y="998538"/>
          <p14:tracePt t="36927" x="7820025" y="966788"/>
          <p14:tracePt t="36944" x="7802563" y="957263"/>
          <p14:tracePt t="36961" x="7769225" y="944563"/>
          <p14:tracePt t="36977" x="7766050" y="939800"/>
          <p14:tracePt t="36995" x="7756525" y="930275"/>
          <p14:tracePt t="37011" x="7751763" y="930275"/>
          <p14:tracePt t="37028" x="7747000" y="930275"/>
          <p14:tracePt t="37045" x="7737475" y="925513"/>
          <p14:tracePt t="37061" x="7720013" y="920750"/>
          <p14:tracePt t="37077" x="7710488" y="920750"/>
          <p14:tracePt t="37095" x="7683500" y="915988"/>
          <p14:tracePt t="37111" x="7678738" y="915988"/>
          <p14:tracePt t="37128" x="7669213" y="915988"/>
          <p14:tracePt t="37172" x="0" y="0"/>
        </p14:tracePtLst>
        <p14:tracePtLst>
          <p14:tracePt t="39639" x="7620000" y="993775"/>
          <p14:tracePt t="39797" x="7620000" y="998538"/>
          <p14:tracePt t="39810" x="7620000" y="1003300"/>
          <p14:tracePt t="39821" x="7615238" y="1017588"/>
          <p14:tracePt t="39834" x="7615238" y="1020763"/>
          <p14:tracePt t="39845" x="7615238" y="1030288"/>
          <p14:tracePt t="39861" x="7615238" y="1044575"/>
          <p14:tracePt t="39878" x="7615238" y="1066800"/>
          <p14:tracePt t="39895" x="7615238" y="1098550"/>
          <p14:tracePt t="39928" x="7615238" y="1122363"/>
          <p14:tracePt t="39930" x="7615238" y="1130300"/>
          <p14:tracePt t="39961" x="7615238" y="1149350"/>
          <p14:tracePt t="39963" x="7615238" y="1154113"/>
          <p14:tracePt t="39995" x="7615238" y="1162050"/>
          <p14:tracePt t="39998" x="7620000" y="1166813"/>
          <p14:tracePt t="40011" x="7620000" y="1176338"/>
          <p14:tracePt t="40029" x="7620000" y="1181100"/>
          <p14:tracePt t="40045" x="7632700" y="1190625"/>
          <p14:tracePt t="40061" x="7632700" y="1195388"/>
          <p14:tracePt t="40078" x="7637463" y="1212850"/>
          <p14:tracePt t="40094" x="7642225" y="1222375"/>
          <p14:tracePt t="40111" x="7651750" y="1254125"/>
          <p14:tracePt t="40129" x="7656513" y="1268413"/>
          <p14:tracePt t="40131" x="7661275" y="1281113"/>
          <p14:tracePt t="40144" x="7664450" y="1285875"/>
          <p14:tracePt t="40161" x="7673975" y="1290638"/>
          <p14:tracePt t="40177" x="7678738" y="1300163"/>
          <p14:tracePt t="40194" x="7683500" y="1303338"/>
          <p14:tracePt t="40211" x="7688263" y="1317625"/>
          <p14:tracePt t="40227" x="7693025" y="1322388"/>
          <p14:tracePt t="40248" x="7697788" y="1327150"/>
          <p14:tracePt t="40267" x="7700963" y="1331913"/>
          <p14:tracePt t="40279" x="7710488" y="1331913"/>
          <p14:tracePt t="40294" x="7715250" y="1336675"/>
          <p14:tracePt t="40312" x="7729538" y="1349375"/>
          <p14:tracePt t="40328" x="7751763" y="1354138"/>
          <p14:tracePt t="40346" x="7773988" y="1368425"/>
          <p14:tracePt t="40361" x="7793038" y="1368425"/>
          <p14:tracePt t="40378" x="7805738" y="1373188"/>
          <p14:tracePt t="40394" x="7847013" y="1381125"/>
          <p14:tracePt t="40411" x="7856538" y="1381125"/>
          <p14:tracePt t="40427" x="7875588" y="1381125"/>
          <p14:tracePt t="40444" x="7888288" y="1376363"/>
          <p14:tracePt t="40461" x="7902575" y="1376363"/>
          <p14:tracePt t="40477" x="7915275" y="1373188"/>
          <p14:tracePt t="40494" x="7934325" y="1368425"/>
          <p14:tracePt t="40511" x="7943850" y="1363663"/>
          <p14:tracePt t="40528" x="7951788" y="1358900"/>
          <p14:tracePt t="40545" x="7966075" y="1344613"/>
          <p14:tracePt t="40562" x="7983538" y="1327150"/>
          <p14:tracePt t="40578" x="7988300" y="1317625"/>
          <p14:tracePt t="40595" x="8002588" y="1276350"/>
          <p14:tracePt t="40611" x="8012113" y="1235075"/>
          <p14:tracePt t="40627" x="8007350" y="1158875"/>
          <p14:tracePt t="40644" x="7997825" y="1130300"/>
          <p14:tracePt t="40661" x="7983538" y="1089025"/>
          <p14:tracePt t="40677" x="7980363" y="1076325"/>
          <p14:tracePt t="40694" x="7970838" y="1066800"/>
          <p14:tracePt t="40711" x="7961313" y="1062038"/>
          <p14:tracePt t="40727" x="7956550" y="1062038"/>
          <p14:tracePt t="40764" x="7951788" y="1062038"/>
          <p14:tracePt t="40808" x="7947025" y="1057275"/>
          <p14:tracePt t="40841" x="7943850" y="1057275"/>
          <p14:tracePt t="40854" x="7939088" y="1057275"/>
          <p14:tracePt t="40864" x="7934325" y="1049338"/>
          <p14:tracePt t="40878" x="7920038" y="1044575"/>
          <p14:tracePt t="40894" x="7915275" y="1039813"/>
          <p14:tracePt t="40894" x="0" y="0"/>
        </p14:tracePtLst>
        <p14:tracePtLst>
          <p14:tracePt t="41967" x="7250113" y="911225"/>
          <p14:tracePt t="41983" x="7240588" y="911225"/>
          <p14:tracePt t="42037" x="7235825" y="915988"/>
          <p14:tracePt t="42056" x="7232650" y="920750"/>
          <p14:tracePt t="42068" x="7232650" y="925513"/>
          <p14:tracePt t="42079" x="7227888" y="930275"/>
          <p14:tracePt t="42111" x="7223125" y="935038"/>
          <p14:tracePt t="42114" x="7218363" y="939800"/>
          <p14:tracePt t="42144" x="7213600" y="952500"/>
          <p14:tracePt t="42146" x="7213600" y="957263"/>
          <p14:tracePt t="42161" x="7213600" y="962025"/>
          <p14:tracePt t="42177" x="7213600" y="966788"/>
          <p14:tracePt t="42194" x="7204075" y="989013"/>
          <p14:tracePt t="42211" x="7199313" y="1003300"/>
          <p14:tracePt t="42227" x="7199313" y="1025525"/>
          <p14:tracePt t="42245" x="7191375" y="1049338"/>
          <p14:tracePt t="42248" x="7191375" y="1057275"/>
          <p14:tracePt t="42261" x="7191375" y="1076325"/>
          <p14:tracePt t="42278" x="7186613" y="1089025"/>
          <p14:tracePt t="42295" x="7186613" y="1112838"/>
          <p14:tracePt t="42311" x="7181850" y="1125538"/>
          <p14:tracePt t="42328" x="7181850" y="1135063"/>
          <p14:tracePt t="42345" x="7181850" y="1139825"/>
          <p14:tracePt t="42361" x="7181850" y="1154113"/>
          <p14:tracePt t="42377" x="7181850" y="1158875"/>
          <p14:tracePt t="42394" x="7181850" y="1171575"/>
          <p14:tracePt t="42411" x="7181850" y="1185863"/>
          <p14:tracePt t="42427" x="7186613" y="1208088"/>
          <p14:tracePt t="42444" x="7196138" y="1222375"/>
          <p14:tracePt t="42461" x="7199313" y="1244600"/>
          <p14:tracePt t="42477" x="7199313" y="1258888"/>
          <p14:tracePt t="42495" x="7213600" y="1281113"/>
          <p14:tracePt t="42512" x="7213600" y="1295400"/>
          <p14:tracePt t="42529" x="7218363" y="1308100"/>
          <p14:tracePt t="42546" x="7223125" y="1312863"/>
          <p14:tracePt t="42562" x="7227888" y="1327150"/>
          <p14:tracePt t="42577" x="7240588" y="1344613"/>
          <p14:tracePt t="42596" x="7250113" y="1368425"/>
          <p14:tracePt t="42611" x="7269163" y="1385888"/>
          <p14:tracePt t="42627" x="7272338" y="1390650"/>
          <p14:tracePt t="42644" x="7286625" y="1404938"/>
          <p14:tracePt t="42662" x="7291388" y="1409700"/>
          <p14:tracePt t="42688" x="7296150" y="1409700"/>
          <p14:tracePt t="42743" x="7300913" y="1409700"/>
          <p14:tracePt t="42754" x="7313613" y="1409700"/>
          <p14:tracePt t="42770" x="7323138" y="1404938"/>
          <p14:tracePt t="42778" x="7337425" y="1400175"/>
          <p14:tracePt t="42797" x="7350125" y="1395413"/>
          <p14:tracePt t="42811" x="7364413" y="1381125"/>
          <p14:tracePt t="42829" x="7369175" y="1381125"/>
          <p14:tracePt t="42832" x="7377113" y="1376363"/>
          <p14:tracePt t="42845" x="7381875" y="1368425"/>
          <p14:tracePt t="42862" x="7386638" y="1358900"/>
          <p14:tracePt t="42877" x="7391400" y="1349375"/>
          <p14:tracePt t="42896" x="7396163" y="1339850"/>
          <p14:tracePt t="42911" x="7410450" y="1312863"/>
          <p14:tracePt t="42928" x="7410450" y="1303338"/>
          <p14:tracePt t="42945" x="7418388" y="1271588"/>
          <p14:tracePt t="42961" x="7423150" y="1258888"/>
          <p14:tracePt t="42978" x="7427913" y="1249363"/>
          <p14:tracePt t="42995" x="7427913" y="1235075"/>
          <p14:tracePt t="43012" x="7432675" y="1222375"/>
          <p14:tracePt t="43028" x="7432675" y="1208088"/>
          <p14:tracePt t="43046" x="7442200" y="1195388"/>
          <p14:tracePt t="43061" x="7442200" y="1162050"/>
          <p14:tracePt t="43079" x="7446963" y="1154113"/>
          <p14:tracePt t="43095" x="7446963" y="1135063"/>
          <p14:tracePt t="43114" x="7446963" y="1125538"/>
          <p14:tracePt t="43127" x="7446963" y="1117600"/>
          <p14:tracePt t="43144" x="7446963" y="1108075"/>
          <p14:tracePt t="43162" x="7446963" y="1093788"/>
          <p14:tracePt t="43181" x="7446963" y="1089025"/>
          <p14:tracePt t="43195" x="7446963" y="1085850"/>
          <p14:tracePt t="43211" x="7446963" y="1081088"/>
          <p14:tracePt t="43227" x="7446963" y="1071563"/>
          <p14:tracePt t="43244" x="7446963" y="1057275"/>
          <p14:tracePt t="43263" x="7446963" y="1054100"/>
          <p14:tracePt t="43278" x="7446963" y="1049338"/>
          <p14:tracePt t="43295" x="7446963" y="1035050"/>
          <p14:tracePt t="43311" x="7442200" y="1035050"/>
          <p14:tracePt t="43328" x="7442200" y="1025525"/>
          <p14:tracePt t="43344" x="7442200" y="1020763"/>
          <p14:tracePt t="43361" x="7437438" y="1020763"/>
          <p14:tracePt t="43665" x="7423150" y="1035050"/>
          <p14:tracePt t="43677" x="7418388" y="1049338"/>
          <p14:tracePt t="43691" x="7405688" y="1062038"/>
          <p14:tracePt t="43699" x="7396163" y="1081088"/>
          <p14:tracePt t="43711" x="7381875" y="1103313"/>
          <p14:tracePt t="43727" x="7369175" y="1117600"/>
          <p14:tracePt t="43745" x="7340600" y="1166813"/>
          <p14:tracePt t="43762" x="7327900" y="1185863"/>
          <p14:tracePt t="43765" x="7313613" y="1198563"/>
          <p14:tracePt t="43779" x="7308850" y="1212850"/>
          <p14:tracePt t="43794" x="7300913" y="1222375"/>
          <p14:tracePt t="43811" x="7296150" y="1239838"/>
          <p14:tracePt t="43827" x="7291388" y="1254125"/>
          <p14:tracePt t="43845" x="7277100" y="1271588"/>
          <p14:tracePt t="43861" x="7272338" y="1281113"/>
          <p14:tracePt t="43878" x="7269163" y="1290638"/>
          <p14:tracePt t="43894" x="7269163" y="1295400"/>
          <p14:tracePt t="43911" x="7269163" y="1303338"/>
          <p14:tracePt t="43927" x="7269163" y="1308100"/>
          <p14:tracePt t="43944" x="7264400" y="1312863"/>
          <p14:tracePt t="43961" x="7259638" y="1331913"/>
          <p14:tracePt t="43977" x="7250113" y="1349375"/>
          <p14:tracePt t="43994" x="7245350" y="1368425"/>
          <p14:tracePt t="44012" x="7235825" y="1376363"/>
          <p14:tracePt t="44028" x="7235825" y="1390650"/>
          <p14:tracePt t="44045" x="7232650" y="1400175"/>
          <p14:tracePt t="44062" x="7227888" y="1409700"/>
          <p14:tracePt t="44104" x="7227888" y="1412875"/>
          <p14:tracePt t="44138" x="7227888" y="1422400"/>
          <p14:tracePt t="44151" x="7223125" y="1427163"/>
          <p14:tracePt t="44172" x="7223125" y="1431925"/>
          <p14:tracePt t="44190" x="7218363" y="1431925"/>
          <p14:tracePt t="44198" x="7204075" y="1431925"/>
          <p14:tracePt t="44211" x="7177088" y="1431925"/>
          <p14:tracePt t="44227" x="7072313" y="1427163"/>
          <p14:tracePt t="44245" x="6985000" y="1427163"/>
          <p14:tracePt t="44262" x="6894513" y="1417638"/>
          <p14:tracePt t="44278" x="6875463" y="1412875"/>
          <p14:tracePt t="44294" x="6858000" y="1400175"/>
          <p14:tracePt t="44311" x="6853238" y="1395413"/>
          <p14:tracePt t="44328" x="6831013" y="1376363"/>
          <p14:tracePt t="44344" x="6816725" y="1373188"/>
          <p14:tracePt t="44362" x="6799263" y="1354138"/>
          <p14:tracePt t="44377" x="6794500" y="1339850"/>
          <p14:tracePt t="44395" x="6789738" y="1331913"/>
          <p14:tracePt t="44411" x="6784975" y="1327150"/>
          <p14:tracePt t="44427" x="6780213" y="1322388"/>
          <p14:tracePt t="44444" x="6767513" y="1312863"/>
          <p14:tracePt t="44461" x="6762750" y="1308100"/>
          <p14:tracePt t="44479" x="6753225" y="1295400"/>
          <p14:tracePt t="44494" x="6748463" y="1290638"/>
          <p14:tracePt t="44514" x="6731000" y="1271588"/>
          <p14:tracePt t="44528" x="6721475" y="1263650"/>
          <p14:tracePt t="44546" x="6707188" y="1231900"/>
          <p14:tracePt t="44561" x="6694488" y="1208088"/>
          <p14:tracePt t="44578" x="6661150" y="1139825"/>
          <p14:tracePt t="44594" x="6643688" y="1085850"/>
          <p14:tracePt t="44611" x="6621463" y="1035050"/>
          <p14:tracePt t="44627" x="6616700" y="1017588"/>
          <p14:tracePt t="44644" x="6607175" y="989013"/>
          <p14:tracePt t="44661" x="6602413" y="981075"/>
          <p14:tracePt t="44678" x="6597650" y="957263"/>
          <p14:tracePt t="44694" x="6597650" y="944563"/>
          <p14:tracePt t="44711" x="6597650" y="911225"/>
          <p14:tracePt t="44727" x="6611938" y="898525"/>
          <p14:tracePt t="44744" x="6638925" y="879475"/>
          <p14:tracePt t="44761" x="6648450" y="874713"/>
          <p14:tracePt t="44778" x="6661150" y="874713"/>
          <p14:tracePt t="44795" x="6670675" y="874713"/>
          <p14:tracePt t="44812" x="6694488" y="874713"/>
          <p14:tracePt t="44827" x="6707188" y="879475"/>
          <p14:tracePt t="44845" x="6757988" y="903288"/>
          <p14:tracePt t="44861" x="6784975" y="908050"/>
          <p14:tracePt t="44877" x="6799263" y="915988"/>
          <p14:tracePt t="44894" x="6804025" y="915988"/>
          <p14:tracePt t="44982" x="6804025" y="920750"/>
          <p14:tracePt t="45027" x="6807200" y="920750"/>
          <p14:tracePt t="45037" x="6811963" y="920750"/>
          <p14:tracePt t="45049" x="6826250" y="920750"/>
          <p14:tracePt t="45062" x="6853238" y="920750"/>
          <p14:tracePt t="45078" x="6880225" y="920750"/>
          <p14:tracePt t="45094" x="6940550" y="920750"/>
          <p14:tracePt t="45111" x="6967538" y="920750"/>
          <p14:tracePt t="45128" x="7018338" y="920750"/>
          <p14:tracePt t="45144" x="7035800" y="925513"/>
          <p14:tracePt t="45161" x="7058025" y="935038"/>
          <p14:tracePt t="45177" x="7089775" y="947738"/>
          <p14:tracePt t="45194" x="7140575" y="971550"/>
          <p14:tracePt t="45211" x="7167563" y="993775"/>
          <p14:tracePt t="45228" x="7232650" y="1020763"/>
          <p14:tracePt t="45244" x="7250113" y="1035050"/>
          <p14:tracePt t="45262" x="7272338" y="1044575"/>
          <p14:tracePt t="45277" x="7296150" y="1062038"/>
          <p14:tracePt t="45294" x="7318375" y="1076325"/>
          <p14:tracePt t="45311" x="7359650" y="1103313"/>
          <p14:tracePt t="45328" x="7391400" y="1125538"/>
          <p14:tracePt t="45344" x="7423150" y="1162050"/>
          <p14:tracePt t="45361" x="7437438" y="1190625"/>
          <p14:tracePt t="45378" x="7450138" y="1231900"/>
          <p14:tracePt t="45394" x="7459663" y="1249363"/>
          <p14:tracePt t="45411" x="7464425" y="1268413"/>
          <p14:tracePt t="45427" x="7464425" y="1271588"/>
          <p14:tracePt t="45444" x="7469188" y="1276350"/>
          <p14:tracePt t="45461" x="7469188" y="1281113"/>
          <p14:tracePt t="45477" x="7469188" y="1303338"/>
          <p14:tracePt t="45496" x="7464425" y="1327150"/>
          <p14:tracePt t="45511" x="7446963" y="1349375"/>
          <p14:tracePt t="45528" x="7432675" y="1373188"/>
          <p14:tracePt t="45545" x="7400925" y="1390650"/>
          <p14:tracePt t="45561" x="7381875" y="1390650"/>
          <p14:tracePt t="45577" x="7359650" y="1390650"/>
          <p14:tracePt t="45611" x="7350125" y="1390650"/>
          <p14:tracePt t="45623" x="7345363" y="1376363"/>
          <p14:tracePt t="45636" x="7332663" y="1368425"/>
          <p14:tracePt t="45645" x="7318375" y="1336675"/>
          <p14:tracePt t="45661" x="7296150" y="1303338"/>
          <p14:tracePt t="45678" x="7264400" y="1244600"/>
          <p14:tracePt t="45694" x="7259638" y="1217613"/>
          <p14:tracePt t="45711" x="7250113" y="1198563"/>
          <p14:tracePt t="45727" x="7250113" y="1195388"/>
          <p14:tracePt t="45762" x="7245350" y="1195388"/>
          <p14:tracePt t="45790" x="0" y="0"/>
        </p14:tracePtLst>
        <p14:tracePtLst>
          <p14:tracePt t="53106" x="8682038" y="1158875"/>
          <p14:tracePt t="53124" x="8677275" y="1171575"/>
          <p14:tracePt t="53139" x="8677275" y="1176338"/>
          <p14:tracePt t="53149" x="8672513" y="1181100"/>
          <p14:tracePt t="53161" x="8667750" y="1195388"/>
          <p14:tracePt t="53178" x="8659813" y="1198563"/>
          <p14:tracePt t="53194" x="8613775" y="1231900"/>
          <p14:tracePt t="53227" x="8499475" y="1281113"/>
          <p14:tracePt t="53262" x="8408988" y="1276350"/>
          <p14:tracePt t="53294" x="8385175" y="1276350"/>
          <p14:tracePt t="53330" x="8372475" y="1258888"/>
          <p14:tracePt t="53342" x="8362950" y="1235075"/>
          <p14:tracePt t="53351" x="8358188" y="1217613"/>
          <p14:tracePt t="53362" x="8343900" y="1195388"/>
          <p14:tracePt t="53377" x="8340725" y="1185863"/>
          <p14:tracePt t="53394" x="8326438" y="1162050"/>
          <p14:tracePt t="53411" x="8307388" y="1139825"/>
          <p14:tracePt t="53427" x="8304213" y="1135063"/>
          <p14:tracePt t="53444" x="8294688" y="1117600"/>
          <p14:tracePt t="53461" x="8289925" y="1108075"/>
          <p14:tracePt t="53477" x="8289925" y="1093788"/>
          <p14:tracePt t="53495" x="8289925" y="1085850"/>
          <p14:tracePt t="53511" x="8289925" y="1062038"/>
          <p14:tracePt t="53529" x="8289925" y="1057275"/>
          <p14:tracePt t="53544" x="8307388" y="1035050"/>
          <p14:tracePt t="53561" x="8321675" y="1012825"/>
          <p14:tracePt t="53578" x="8362950" y="993775"/>
          <p14:tracePt t="53595" x="8375650" y="984250"/>
          <p14:tracePt t="53611" x="8394700" y="971550"/>
          <p14:tracePt t="53627" x="8399463" y="966788"/>
          <p14:tracePt t="53644" x="8416925" y="966788"/>
          <p14:tracePt t="53661" x="8426450" y="962025"/>
          <p14:tracePt t="53677" x="8477250" y="952500"/>
          <p14:tracePt t="53694" x="8485188" y="947738"/>
          <p14:tracePt t="53711" x="8504238" y="947738"/>
          <p14:tracePt t="53727" x="8518525" y="947738"/>
          <p14:tracePt t="53745" x="8531225" y="957263"/>
          <p14:tracePt t="53761" x="8555038" y="962025"/>
          <p14:tracePt t="53779" x="8577263" y="976313"/>
          <p14:tracePt t="53795" x="8582025" y="976313"/>
          <p14:tracePt t="53812" x="8604250" y="993775"/>
          <p14:tracePt t="53827" x="8609013" y="998538"/>
          <p14:tracePt t="53846" x="8623300" y="1012825"/>
          <p14:tracePt t="53861" x="8631238" y="1020763"/>
          <p14:tracePt t="53877" x="8631238" y="1025525"/>
          <p14:tracePt t="53881" x="8636000" y="1030288"/>
          <p14:tracePt t="53894" x="8636000" y="1035050"/>
          <p14:tracePt t="53911" x="8636000" y="1039813"/>
          <p14:tracePt t="53927" x="8645525" y="1044575"/>
          <p14:tracePt t="54061" x="8636000" y="1035050"/>
          <p14:tracePt t="54071" x="8623300" y="1025525"/>
          <p14:tracePt t="54071" x="0" y="0"/>
        </p14:tracePtLst>
        <p14:tracePtLst>
          <p14:tracePt t="55605" x="1504950" y="1208088"/>
          <p14:tracePt t="55647" x="1504950" y="1217613"/>
          <p14:tracePt t="55664" x="1500188" y="1222375"/>
          <p14:tracePt t="55677" x="1500188" y="1231900"/>
          <p14:tracePt t="55694" x="1485900" y="1254125"/>
          <p14:tracePt t="55727" x="1468438" y="1295400"/>
          <p14:tracePt t="55761" x="1463675" y="1312863"/>
          <p14:tracePt t="55794" x="1446213" y="1358900"/>
          <p14:tracePt t="55811" x="1446213" y="1373188"/>
          <p14:tracePt t="55828" x="1431925" y="1417638"/>
          <p14:tracePt t="55844" x="1427163" y="1441450"/>
          <p14:tracePt t="55861" x="1427163" y="1477963"/>
          <p14:tracePt t="55877" x="1427163" y="1490663"/>
          <p14:tracePt t="55894" x="1427163" y="1527175"/>
          <p14:tracePt t="55911" x="1427163" y="1531938"/>
          <p14:tracePt t="55927" x="1431925" y="1563688"/>
          <p14:tracePt t="55944" x="1431925" y="1573213"/>
          <p14:tracePt t="55961" x="1446213" y="1609725"/>
          <p14:tracePt t="55977" x="1449388" y="1619250"/>
          <p14:tracePt t="55996" x="1485900" y="1668463"/>
          <p14:tracePt t="56011" x="1509713" y="1692275"/>
          <p14:tracePt t="56029" x="1577975" y="1760538"/>
          <p14:tracePt t="56044" x="1604963" y="1773238"/>
          <p14:tracePt t="56061" x="1660525" y="1801813"/>
          <p14:tracePt t="56065" x="1714500" y="1819275"/>
          <p14:tracePt t="56077" x="1755775" y="1833563"/>
          <p14:tracePt t="56095" x="1792288" y="1841500"/>
          <p14:tracePt t="56112" x="1846263" y="1851025"/>
          <p14:tracePt t="56127" x="1897063" y="1855788"/>
          <p14:tracePt t="56146" x="2019300" y="1855788"/>
          <p14:tracePt t="56161" x="2092325" y="1855788"/>
          <p14:tracePt t="56178" x="2193925" y="1838325"/>
          <p14:tracePt t="56194" x="2225675" y="1809750"/>
          <p14:tracePt t="56211" x="2270125" y="1741488"/>
          <p14:tracePt t="56227" x="2279650" y="1687513"/>
          <p14:tracePt t="56244" x="2284413" y="1587500"/>
          <p14:tracePt t="56261" x="2266950" y="1554163"/>
          <p14:tracePt t="56280" x="2247900" y="1504950"/>
          <p14:tracePt t="56294" x="2233613" y="1490663"/>
          <p14:tracePt t="56311" x="2225675" y="1482725"/>
          <p14:tracePt t="56328" x="2220913" y="1482725"/>
          <p14:tracePt t="56346" x="2211388" y="1482725"/>
          <p14:tracePt t="56361" x="2211388" y="1477963"/>
          <p14:tracePt t="56378" x="2197100" y="1477963"/>
          <p14:tracePt t="56379" x="0" y="0"/>
        </p14:tracePtLst>
        <p14:tracePtLst>
          <p14:tracePt t="74642" x="3611563" y="903288"/>
          <p14:tracePt t="74708" x="3611563" y="911225"/>
          <p14:tracePt t="74720" x="3602038" y="915988"/>
          <p14:tracePt t="74727" x="3602038" y="930275"/>
          <p14:tracePt t="74744" x="3602038" y="939800"/>
          <p14:tracePt t="74778" x="3597275" y="998538"/>
          <p14:tracePt t="74811" x="3589338" y="1089025"/>
          <p14:tracePt t="74816" x="3589338" y="1112838"/>
          <p14:tracePt t="74844" x="3592513" y="1144588"/>
          <p14:tracePt t="74861" x="3592513" y="1176338"/>
          <p14:tracePt t="74877" x="3597275" y="1181100"/>
          <p14:tracePt t="74895" x="3611563" y="1217613"/>
          <p14:tracePt t="74911" x="3625850" y="1235075"/>
          <p14:tracePt t="74928" x="3638550" y="1268413"/>
          <p14:tracePt t="74944" x="3675063" y="1317625"/>
          <p14:tracePt t="74961" x="3706813" y="1339850"/>
          <p14:tracePt t="74977" x="3770313" y="1400175"/>
          <p14:tracePt t="74994" x="3811588" y="1412875"/>
          <p14:tracePt t="75011" x="3940175" y="1473200"/>
          <p14:tracePt t="75027" x="4025900" y="1482725"/>
          <p14:tracePt t="75044" x="4162425" y="1500188"/>
          <p14:tracePt t="75062" x="4227513" y="1509713"/>
          <p14:tracePt t="75078" x="4318000" y="1504950"/>
          <p14:tracePt t="75094" x="4368800" y="1495425"/>
          <p14:tracePt t="75111" x="4427538" y="1468438"/>
          <p14:tracePt t="75127" x="4468813" y="1436688"/>
          <p14:tracePt t="75144" x="4518025" y="1349375"/>
          <p14:tracePt t="75160" x="4546600" y="1295400"/>
          <p14:tracePt t="75177" x="4600575" y="1198563"/>
          <p14:tracePt t="75194" x="4614863" y="1158875"/>
          <p14:tracePt t="75210" x="4641850" y="1085850"/>
          <p14:tracePt t="75227" x="4646613" y="1057275"/>
          <p14:tracePt t="75245" x="4656138" y="1025525"/>
          <p14:tracePt t="75262" x="4656138" y="1017588"/>
          <p14:tracePt t="75278" x="4651375" y="984250"/>
          <p14:tracePt t="75294" x="4646613" y="971550"/>
          <p14:tracePt t="75311" x="4624388" y="920750"/>
          <p14:tracePt t="75327" x="4610100" y="903288"/>
          <p14:tracePt t="75345" x="4568825" y="866775"/>
          <p14:tracePt t="75361" x="4554538" y="852488"/>
          <p14:tracePt t="75379" x="4500563" y="830263"/>
          <p14:tracePt t="75394" x="4478338" y="825500"/>
          <p14:tracePt t="75411" x="4441825" y="811213"/>
          <p14:tracePt t="75427" x="4349750" y="803275"/>
          <p14:tracePt t="75444" x="4276725" y="803275"/>
          <p14:tracePt t="75447" x="4203700" y="803275"/>
          <p14:tracePt t="75460" x="4144963" y="803275"/>
          <p14:tracePt t="75478" x="4035425" y="803275"/>
          <p14:tracePt t="75494" x="3852863" y="815975"/>
          <p14:tracePt t="75511" x="3762375" y="835025"/>
          <p14:tracePt t="75514" x="3689350" y="842963"/>
          <p14:tracePt t="75528" x="3638550" y="852488"/>
          <p14:tracePt t="75545" x="3584575" y="871538"/>
          <p14:tracePt t="75561" x="3506788" y="884238"/>
          <p14:tracePt t="75577" x="3487738" y="884238"/>
          <p14:tracePt t="75594" x="3475038" y="893763"/>
          <p14:tracePt t="75610" x="3470275" y="893763"/>
          <p14:tracePt t="75627" x="3465513" y="898525"/>
          <p14:tracePt t="75684" x="3460750" y="898525"/>
          <p14:tracePt t="75717" x="3460750" y="903288"/>
          <p14:tracePt t="75739" x="3460750" y="908050"/>
          <p14:tracePt t="75765" x="3460750" y="911225"/>
          <p14:tracePt t="75765" x="0" y="0"/>
        </p14:tracePtLst>
        <p14:tracePtLst>
          <p14:tracePt t="79621" x="4468813" y="981075"/>
          <p14:tracePt t="79790" x="4468813" y="989013"/>
          <p14:tracePt t="79808" x="4468813" y="1003300"/>
          <p14:tracePt t="79818" x="4468813" y="1012825"/>
          <p14:tracePt t="79829" x="4468813" y="1025525"/>
          <p14:tracePt t="79845" x="4468813" y="1049338"/>
          <p14:tracePt t="79861" x="4468813" y="1057275"/>
          <p14:tracePt t="79877" x="4468813" y="1066800"/>
          <p14:tracePt t="79880" x="4468813" y="1076325"/>
          <p14:tracePt t="79911" x="4468813" y="1098550"/>
          <p14:tracePt t="79913" x="4473575" y="1103313"/>
          <p14:tracePt t="79944" x="4473575" y="1135063"/>
          <p14:tracePt t="79947" x="4478338" y="1144588"/>
          <p14:tracePt t="79977" x="4483100" y="1176338"/>
          <p14:tracePt t="79981" x="4491038" y="1190625"/>
          <p14:tracePt t="79994" x="4495800" y="1203325"/>
          <p14:tracePt t="80011" x="4495800" y="1212850"/>
          <p14:tracePt t="80027" x="4514850" y="1235075"/>
          <p14:tracePt t="80044" x="4527550" y="1244600"/>
          <p14:tracePt t="80047" x="4541838" y="1268413"/>
          <p14:tracePt t="80060" x="4564063" y="1281113"/>
          <p14:tracePt t="80077" x="4583113" y="1300163"/>
          <p14:tracePt t="80094" x="4632325" y="1336675"/>
          <p14:tracePt t="80110" x="4664075" y="1354138"/>
          <p14:tracePt t="80127" x="4768850" y="1395413"/>
          <p14:tracePt t="80144" x="4846638" y="1427163"/>
          <p14:tracePt t="80162" x="5006975" y="1436688"/>
          <p14:tracePt t="80177" x="5092700" y="1446213"/>
          <p14:tracePt t="80195" x="5207000" y="1431925"/>
          <p14:tracePt t="80210" x="5226050" y="1427163"/>
          <p14:tracePt t="80229" x="5253038" y="1412875"/>
          <p14:tracePt t="80245" x="5262563" y="1404938"/>
          <p14:tracePt t="80263" x="5289550" y="1373188"/>
          <p14:tracePt t="80278" x="5321300" y="1339850"/>
          <p14:tracePt t="80296" x="5384800" y="1244600"/>
          <p14:tracePt t="80311" x="5408613" y="1203325"/>
          <p14:tracePt t="80327" x="5426075" y="1162050"/>
          <p14:tracePt t="80344" x="5430838" y="1093788"/>
          <p14:tracePt t="80361" x="5440363" y="1066800"/>
          <p14:tracePt t="80363" x="5440363" y="1049338"/>
          <p14:tracePt t="80377" x="5440363" y="1025525"/>
          <p14:tracePt t="80394" x="5435600" y="998538"/>
          <p14:tracePt t="80411" x="5416550" y="944563"/>
          <p14:tracePt t="80427" x="5408613" y="911225"/>
          <p14:tracePt t="80444" x="5372100" y="852488"/>
          <p14:tracePt t="80461" x="5357813" y="830263"/>
          <p14:tracePt t="80477" x="5321300" y="798513"/>
          <p14:tracePt t="80494" x="5307013" y="784225"/>
          <p14:tracePt t="80498" x="5299075" y="779463"/>
          <p14:tracePt t="80511" x="5275263" y="766763"/>
          <p14:tracePt t="80528" x="5262563" y="752475"/>
          <p14:tracePt t="80545" x="5221288" y="738188"/>
          <p14:tracePt t="80561" x="5194300" y="730250"/>
          <p14:tracePt t="80578" x="5116513" y="715963"/>
          <p14:tracePt t="80594" x="5065713" y="715963"/>
          <p14:tracePt t="80611" x="4956175" y="715963"/>
          <p14:tracePt t="80628" x="4883150" y="715963"/>
          <p14:tracePt t="80644" x="4724400" y="720725"/>
          <p14:tracePt t="80660" x="4637088" y="720725"/>
          <p14:tracePt t="80677" x="4514850" y="730250"/>
          <p14:tracePt t="80694" x="4464050" y="738188"/>
          <p14:tracePt t="80711" x="4381500" y="752475"/>
          <p14:tracePt t="80727" x="4354513" y="752475"/>
          <p14:tracePt t="80744" x="4322763" y="762000"/>
          <p14:tracePt t="80761" x="4318000" y="762000"/>
          <p14:tracePt t="80779" x="4313238" y="762000"/>
          <p14:tracePt t="80794" x="4313238" y="766763"/>
          <p14:tracePt t="80926" x="4313238" y="769938"/>
          <p14:tracePt t="80926" x="0" y="0"/>
        </p14:tracePtLst>
        <p14:tracePtLst>
          <p14:tracePt t="83642" x="6653213" y="879475"/>
          <p14:tracePt t="83659" x="6680200" y="911225"/>
          <p14:tracePt t="83673" x="6684963" y="925513"/>
          <p14:tracePt t="83683" x="6697663" y="947738"/>
          <p14:tracePt t="83694" x="6726238" y="984250"/>
          <p14:tracePt t="83710" x="6738938" y="1017588"/>
          <p14:tracePt t="83727" x="6762750" y="1076325"/>
          <p14:tracePt t="83761" x="6767513" y="1171575"/>
          <p14:tracePt t="83794" x="6753225" y="1231900"/>
          <p14:tracePt t="83827" x="6721475" y="1290638"/>
          <p14:tracePt t="83844" x="6697663" y="1303338"/>
          <p14:tracePt t="83861" x="6665913" y="1327150"/>
          <p14:tracePt t="83877" x="6643688" y="1331913"/>
          <p14:tracePt t="83895" x="6597650" y="1344613"/>
          <p14:tracePt t="83911" x="6584950" y="1354138"/>
          <p14:tracePt t="83927" x="6580188" y="1354138"/>
          <p14:tracePt t="83944" x="6570663" y="1354138"/>
          <p14:tracePt t="83960" x="6565900" y="1349375"/>
          <p14:tracePt t="83977" x="6538913" y="1339850"/>
          <p14:tracePt t="83995" x="6519863" y="1331913"/>
          <p14:tracePt t="84011" x="6502400" y="1312863"/>
          <p14:tracePt t="84028" x="6488113" y="1303338"/>
          <p14:tracePt t="84044" x="6446838" y="1268413"/>
          <p14:tracePt t="84061" x="6429375" y="1244600"/>
          <p14:tracePt t="84078" x="6392863" y="1203325"/>
          <p14:tracePt t="84094" x="6383338" y="1181100"/>
          <p14:tracePt t="84110" x="6356350" y="1144588"/>
          <p14:tracePt t="84127" x="6351588" y="1112838"/>
          <p14:tracePt t="84144" x="6342063" y="1066800"/>
          <p14:tracePt t="84160" x="6342063" y="1030288"/>
          <p14:tracePt t="84177" x="6346825" y="981075"/>
          <p14:tracePt t="84194" x="6351588" y="962025"/>
          <p14:tracePt t="84211" x="6375400" y="930275"/>
          <p14:tracePt t="84227" x="6388100" y="908050"/>
          <p14:tracePt t="84244" x="6407150" y="874713"/>
          <p14:tracePt t="84262" x="6419850" y="871538"/>
          <p14:tracePt t="84278" x="6429375" y="857250"/>
          <p14:tracePt t="84295" x="6434138" y="857250"/>
          <p14:tracePt t="84312" x="6443663" y="852488"/>
          <p14:tracePt t="84327" x="6451600" y="847725"/>
          <p14:tracePt t="84344" x="6456363" y="847725"/>
          <p14:tracePt t="84457" x="0" y="0"/>
        </p14:tracePtLst>
        <p14:tracePtLst>
          <p14:tracePt t="85711" x="7596188" y="962025"/>
          <p14:tracePt t="85726" x="7610475" y="957263"/>
          <p14:tracePt t="85742" x="7627938" y="944563"/>
          <p14:tracePt t="85754" x="7632700" y="939800"/>
          <p14:tracePt t="85764" x="7651750" y="939800"/>
          <p14:tracePt t="85778" x="7656513" y="939800"/>
          <p14:tracePt t="85794" x="7664450" y="939800"/>
          <p14:tracePt t="85811" x="7683500" y="939800"/>
          <p14:tracePt t="85844" x="7710488" y="939800"/>
          <p14:tracePt t="85877" x="7756525" y="957263"/>
          <p14:tracePt t="85911" x="7778750" y="976313"/>
          <p14:tracePt t="85927" x="7788275" y="993775"/>
          <p14:tracePt t="85944" x="7824788" y="1035050"/>
          <p14:tracePt t="85960" x="7839075" y="1062038"/>
          <p14:tracePt t="85977" x="7856538" y="1098550"/>
          <p14:tracePt t="85994" x="7866063" y="1103313"/>
          <p14:tracePt t="86011" x="7870825" y="1130300"/>
          <p14:tracePt t="86028" x="7870825" y="1144588"/>
          <p14:tracePt t="86044" x="7866063" y="1181100"/>
          <p14:tracePt t="86061" x="7861300" y="1203325"/>
          <p14:tracePt t="86077" x="7847013" y="1227138"/>
          <p14:tracePt t="86094" x="7842250" y="1249363"/>
          <p14:tracePt t="86111" x="7815263" y="1268413"/>
          <p14:tracePt t="86127" x="7802563" y="1271588"/>
          <p14:tracePt t="86145" x="7788275" y="1276350"/>
          <p14:tracePt t="86160" x="7773988" y="1276350"/>
          <p14:tracePt t="86178" x="7756525" y="1276350"/>
          <p14:tracePt t="86194" x="7710488" y="1271588"/>
          <p14:tracePt t="86210" x="7669213" y="1263650"/>
          <p14:tracePt t="86227" x="7632700" y="1249363"/>
          <p14:tracePt t="86246" x="7620000" y="1244600"/>
          <p14:tracePt t="86261" x="7610475" y="1244600"/>
          <p14:tracePt t="86279" x="7610475" y="1235075"/>
          <p14:tracePt t="86302" x="7600950" y="1235075"/>
          <p14:tracePt t="86315" x="7596188" y="1231900"/>
          <p14:tracePt t="86327" x="7591425" y="1212850"/>
          <p14:tracePt t="86345" x="7588250" y="1195388"/>
          <p14:tracePt t="86360" x="7569200" y="1135063"/>
          <p14:tracePt t="86378" x="7564438" y="1108075"/>
          <p14:tracePt t="86382" x="7564438" y="1089025"/>
          <p14:tracePt t="86394" x="7564438" y="1071563"/>
          <p14:tracePt t="86411" x="7564438" y="1049338"/>
          <p14:tracePt t="86427" x="7564438" y="1025525"/>
          <p14:tracePt t="86444" x="7564438" y="1008063"/>
          <p14:tracePt t="86461" x="7588250" y="981075"/>
          <p14:tracePt t="86477" x="7591425" y="971550"/>
          <p14:tracePt t="86494" x="7596188" y="962025"/>
          <p14:tracePt t="86513" x="7596188" y="957263"/>
          <p14:tracePt t="86550" x="7600950" y="957263"/>
          <p14:tracePt t="86596" x="7600950" y="952500"/>
          <p14:tracePt t="86741" x="0" y="0"/>
        </p14:tracePtLst>
        <p14:tracePtLst>
          <p14:tracePt t="87983" x="7897813" y="1071563"/>
          <p14:tracePt t="88003" x="7897813" y="1081088"/>
          <p14:tracePt t="88013" x="7897813" y="1085850"/>
          <p14:tracePt t="88027" x="7897813" y="1098550"/>
          <p14:tracePt t="88045" x="7897813" y="1117600"/>
          <p14:tracePt t="88061" x="7897813" y="1162050"/>
          <p14:tracePt t="88094" x="7856538" y="1254125"/>
          <p14:tracePt t="88127" x="7820025" y="1312863"/>
          <p14:tracePt t="88160" x="7797800" y="1327150"/>
          <p14:tracePt t="88177" x="7788275" y="1331913"/>
          <p14:tracePt t="88194" x="7778750" y="1331913"/>
          <p14:tracePt t="88211" x="7773988" y="1331913"/>
          <p14:tracePt t="88227" x="7766050" y="1331913"/>
          <p14:tracePt t="88244" x="7756525" y="1331913"/>
          <p14:tracePt t="88262" x="7732713" y="1322388"/>
          <p14:tracePt t="88278" x="7715250" y="1317625"/>
          <p14:tracePt t="88294" x="7673975" y="1295400"/>
          <p14:tracePt t="88311" x="7656513" y="1290638"/>
          <p14:tracePt t="88328" x="7620000" y="1276350"/>
          <p14:tracePt t="88344" x="7610475" y="1276350"/>
          <p14:tracePt t="88361" x="7591425" y="1268413"/>
          <p14:tracePt t="88377" x="7588250" y="1268413"/>
          <p14:tracePt t="88393" x="7583488" y="1254125"/>
          <p14:tracePt t="88410" x="7569200" y="1249363"/>
          <p14:tracePt t="88427" x="7564438" y="1244600"/>
          <p14:tracePt t="88443" x="7554913" y="1222375"/>
          <p14:tracePt t="88460" x="7546975" y="1208088"/>
          <p14:tracePt t="88477" x="7537450" y="1198563"/>
          <p14:tracePt t="88494" x="7532688" y="1195388"/>
          <p14:tracePt t="88511" x="7527925" y="1166813"/>
          <p14:tracePt t="88527" x="7518400" y="1158875"/>
          <p14:tracePt t="88544" x="7518400" y="1139825"/>
          <p14:tracePt t="88561" x="7518400" y="1135063"/>
          <p14:tracePt t="88577" x="7518400" y="1112838"/>
          <p14:tracePt t="88594" x="7518400" y="1108075"/>
          <p14:tracePt t="88611" x="7523163" y="1085850"/>
          <p14:tracePt t="88627" x="7527925" y="1081088"/>
          <p14:tracePt t="88644" x="7537450" y="1057275"/>
          <p14:tracePt t="88660" x="7546975" y="1044575"/>
          <p14:tracePt t="88677" x="7564438" y="1025525"/>
          <p14:tracePt t="88694" x="7569200" y="1020763"/>
          <p14:tracePt t="88710" x="7591425" y="1008063"/>
          <p14:tracePt t="88727" x="7596188" y="1003300"/>
          <p14:tracePt t="88744" x="7615238" y="989013"/>
          <p14:tracePt t="88761" x="7627938" y="989013"/>
          <p14:tracePt t="88777" x="7637463" y="984250"/>
          <p14:tracePt t="88794" x="7642225" y="984250"/>
          <p14:tracePt t="89013" x="0" y="0"/>
        </p14:tracePtLst>
        <p14:tracePtLst>
          <p14:tracePt t="138527" x="1992313" y="925513"/>
          <p14:tracePt t="138538" x="1997075" y="925513"/>
          <p14:tracePt t="138550" x="1997075" y="930275"/>
          <p14:tracePt t="138560" x="2001838" y="930275"/>
          <p14:tracePt t="138577" x="2006600" y="944563"/>
          <p14:tracePt t="138594" x="2016125" y="966788"/>
          <p14:tracePt t="138610" x="2016125" y="993775"/>
          <p14:tracePt t="138627" x="2028825" y="1085850"/>
          <p14:tracePt t="138660" x="2079625" y="1217613"/>
          <p14:tracePt t="138694" x="2147888" y="1331913"/>
          <p14:tracePt t="138728" x="2316163" y="1463675"/>
          <p14:tracePt t="138743" x="2393950" y="1500188"/>
          <p14:tracePt t="138761" x="2503488" y="1531938"/>
          <p14:tracePt t="138778" x="2840038" y="1563688"/>
          <p14:tracePt t="138795" x="3063875" y="1563688"/>
          <p14:tracePt t="138811" x="3697288" y="1522413"/>
          <p14:tracePt t="138827" x="4008438" y="1477963"/>
          <p14:tracePt t="138843" x="4441825" y="1395413"/>
          <p14:tracePt t="138860" x="4527550" y="1368425"/>
          <p14:tracePt t="138876" x="4637088" y="1295400"/>
          <p14:tracePt t="138893" x="4664075" y="1254125"/>
          <p14:tracePt t="138910" x="4724400" y="1154113"/>
          <p14:tracePt t="138927" x="4756150" y="1066800"/>
          <p14:tracePt t="138943" x="4783138" y="939800"/>
          <p14:tracePt t="138960" x="4792663" y="866775"/>
          <p14:tracePt t="138976" x="4768850" y="774700"/>
          <p14:tracePt t="139010" x="4697413" y="657225"/>
          <p14:tracePt t="139029" x="4641850" y="628650"/>
          <p14:tracePt t="139044" x="4559300" y="588963"/>
          <p14:tracePt t="139062" x="4518025" y="569913"/>
          <p14:tracePt t="139077" x="4459288" y="565150"/>
          <p14:tracePt t="139095" x="4422775" y="565150"/>
          <p14:tracePt t="139110" x="4364038" y="565150"/>
          <p14:tracePt t="139127" x="4337050" y="565150"/>
          <p14:tracePt t="139144" x="4322763" y="565150"/>
          <p14:tracePt t="139256" x="4322763" y="569913"/>
          <p14:tracePt t="139256" x="0" y="0"/>
        </p14:tracePtLst>
        <p14:tracePtLst>
          <p14:tracePt t="141397" x="1554163" y="935038"/>
          <p14:tracePt t="141430" x="1550988" y="947738"/>
          <p14:tracePt t="141439" x="1546225" y="962025"/>
          <p14:tracePt t="141450" x="1546225" y="971550"/>
          <p14:tracePt t="141465" x="1536700" y="993775"/>
          <p14:tracePt t="141476" x="1536700" y="1012825"/>
          <p14:tracePt t="141511" x="1536700" y="1076325"/>
          <p14:tracePt t="141543" x="1522413" y="1162050"/>
          <p14:tracePt t="141576" x="1495425" y="1258888"/>
          <p14:tracePt t="141595" x="1495425" y="1276350"/>
          <p14:tracePt t="141610" x="1495425" y="1308100"/>
          <p14:tracePt t="141628" x="1509713" y="1327150"/>
          <p14:tracePt t="141631" x="1522413" y="1349375"/>
          <p14:tracePt t="141643" x="1546225" y="1368425"/>
          <p14:tracePt t="141660" x="1577975" y="1395413"/>
          <p14:tracePt t="141677" x="1668463" y="1427163"/>
          <p14:tracePt t="141693" x="1731963" y="1446213"/>
          <p14:tracePt t="141710" x="1838325" y="1463675"/>
          <p14:tracePt t="141726" x="1887538" y="1473200"/>
          <p14:tracePt t="141743" x="1987550" y="1473200"/>
          <p14:tracePt t="141760" x="2024063" y="1468438"/>
          <p14:tracePt t="141777" x="2074863" y="1463675"/>
          <p14:tracePt t="141794" x="2092325" y="1454150"/>
          <p14:tracePt t="141810" x="2125663" y="1441450"/>
          <p14:tracePt t="141827" x="2128838" y="1431925"/>
          <p14:tracePt t="141844" x="2165350" y="1404938"/>
          <p14:tracePt t="141859" x="2189163" y="1373188"/>
          <p14:tracePt t="141878" x="2225675" y="1312863"/>
          <p14:tracePt t="141893" x="2243138" y="1281113"/>
          <p14:tracePt t="141910" x="2266950" y="1249363"/>
          <p14:tracePt t="141926" x="2279650" y="1208088"/>
          <p14:tracePt t="141943" x="2279650" y="1181100"/>
          <p14:tracePt t="141960" x="2279650" y="1125538"/>
          <p14:tracePt t="141977" x="2279650" y="1098550"/>
          <p14:tracePt t="141993" x="2274888" y="1054100"/>
          <p14:tracePt t="142010" x="2270125" y="1039813"/>
          <p14:tracePt t="142027" x="2266950" y="1035050"/>
          <p14:tracePt t="142148" x="2266950" y="1039813"/>
          <p14:tracePt t="142158" x="0" y="0"/>
        </p14:tracePtLst>
        <p14:tracePtLst>
          <p14:tracePt t="142720" x="2982913" y="939800"/>
          <p14:tracePt t="142765" x="2982913" y="944563"/>
          <p14:tracePt t="142776" x="2982913" y="962025"/>
          <p14:tracePt t="142787" x="2982913" y="984250"/>
          <p14:tracePt t="142799" x="2982913" y="1003300"/>
          <p14:tracePt t="142826" x="2982913" y="1066800"/>
          <p14:tracePt t="142859" x="2982913" y="1149350"/>
          <p14:tracePt t="142892" x="2995613" y="1244600"/>
          <p14:tracePt t="142909" x="3005138" y="1285875"/>
          <p14:tracePt t="142926" x="3017838" y="1363663"/>
          <p14:tracePt t="142942" x="3027363" y="1376363"/>
          <p14:tracePt t="142959" x="3036888" y="1395413"/>
          <p14:tracePt t="142976" x="3041650" y="1400175"/>
          <p14:tracePt t="142993" x="3046413" y="1404938"/>
          <p14:tracePt t="143047" x="3054350" y="1404938"/>
          <p14:tracePt t="143060" x="3063875" y="1404938"/>
          <p14:tracePt t="143070" x="3082925" y="1404938"/>
          <p14:tracePt t="143081" x="3105150" y="1404938"/>
          <p14:tracePt t="143093" x="3132138" y="1404938"/>
          <p14:tracePt t="143110" x="3168650" y="1395413"/>
          <p14:tracePt t="143126" x="3268663" y="1385888"/>
          <p14:tracePt t="143145" x="3297238" y="1381125"/>
          <p14:tracePt t="143160" x="3338513" y="1368425"/>
          <p14:tracePt t="143176" x="3341688" y="1368425"/>
          <p14:tracePt t="143194" x="3365500" y="1349375"/>
          <p14:tracePt t="143211" x="3387725" y="1336675"/>
          <p14:tracePt t="143227" x="3424238" y="1290638"/>
          <p14:tracePt t="143245" x="3446463" y="1258888"/>
          <p14:tracePt t="143261" x="3460750" y="1231900"/>
          <p14:tracePt t="143278" x="3492500" y="1149350"/>
          <p14:tracePt t="143293" x="3511550" y="1117600"/>
          <p14:tracePt t="143311" x="3519488" y="1025525"/>
          <p14:tracePt t="143327" x="3519488" y="998538"/>
          <p14:tracePt t="143343" x="3516313" y="944563"/>
          <p14:tracePt t="143360" x="3511550" y="925513"/>
          <p14:tracePt t="143376" x="3497263" y="908050"/>
          <p14:tracePt t="143396" x="3492500" y="903288"/>
          <p14:tracePt t="143554" x="3487738" y="903288"/>
          <p14:tracePt t="143565" x="3482975" y="903288"/>
          <p14:tracePt t="143576" x="3479800" y="903288"/>
          <p14:tracePt t="143576" x="0" y="0"/>
        </p14:tracePtLst>
        <p14:tracePtLst>
          <p14:tracePt t="145364" x="3560763" y="2868613"/>
          <p14:tracePt t="145386" x="3556000" y="2881313"/>
          <p14:tracePt t="145398" x="3556000" y="2890838"/>
          <p14:tracePt t="145409" x="3556000" y="2905125"/>
          <p14:tracePt t="145421" x="3556000" y="2932113"/>
          <p14:tracePt t="145431" x="3565525" y="2973388"/>
          <p14:tracePt t="145443" x="3575050" y="3022600"/>
          <p14:tracePt t="145459" x="3584575" y="3059113"/>
          <p14:tracePt t="145492" x="3597275" y="3182938"/>
          <p14:tracePt t="145526" x="3625850" y="3241675"/>
          <p14:tracePt t="145559" x="3657600" y="3297238"/>
          <p14:tracePt t="145576" x="3679825" y="3309938"/>
          <p14:tracePt t="145593" x="3725863" y="3338513"/>
          <p14:tracePt t="145609" x="3779838" y="3355975"/>
          <p14:tracePt t="145626" x="3925888" y="3365500"/>
          <p14:tracePt t="145642" x="4035425" y="3365500"/>
          <p14:tracePt t="145659" x="4254500" y="3365500"/>
          <p14:tracePt t="145676" x="4391025" y="3346450"/>
          <p14:tracePt t="145692" x="4541838" y="3319463"/>
          <p14:tracePt t="145709" x="4568825" y="3305175"/>
          <p14:tracePt t="145726" x="4595813" y="3265488"/>
          <p14:tracePt t="145742" x="4614863" y="3228975"/>
          <p14:tracePt t="145759" x="4632325" y="3100388"/>
          <p14:tracePt t="145776" x="4632325" y="3027363"/>
          <p14:tracePt t="145793" x="4600575" y="2890838"/>
          <p14:tracePt t="145810" x="4564063" y="2836863"/>
          <p14:tracePt t="145826" x="4483100" y="2744788"/>
          <p14:tracePt t="145843" x="4427538" y="2708275"/>
          <p14:tracePt t="145859" x="4340225" y="2654300"/>
          <p14:tracePt t="145876" x="4300538" y="2640013"/>
          <p14:tracePt t="145892" x="4254500" y="2630488"/>
          <p14:tracePt t="145909" x="4217988" y="2635250"/>
          <p14:tracePt t="145926" x="4162425" y="2644775"/>
          <p14:tracePt t="145927" x="4113213" y="2654300"/>
          <p14:tracePt t="145942" x="4049713" y="2681288"/>
          <p14:tracePt t="145959" x="3962400" y="2708275"/>
          <p14:tracePt t="145976" x="3806825" y="2776538"/>
          <p14:tracePt t="145992" x="3721100" y="2808288"/>
          <p14:tracePt t="146009" x="3648075" y="2832100"/>
          <p14:tracePt t="146026" x="3643313" y="2836863"/>
          <p14:tracePt t="146043" x="3638550" y="2836863"/>
          <p14:tracePt t="146085" x="3633788" y="2836863"/>
          <p14:tracePt t="146107" x="3633788" y="2840038"/>
          <p14:tracePt t="146155" x="3633788" y="2844800"/>
          <p14:tracePt t="146186" x="3633788" y="2849563"/>
          <p14:tracePt t="146186" x="0" y="0"/>
        </p14:tracePtLst>
        <p14:tracePtLst>
          <p14:tracePt t="147526" x="3648075" y="2840038"/>
          <p14:tracePt t="147537" x="3643313" y="2840038"/>
          <p14:tracePt t="147561" x="3638550" y="2854325"/>
          <p14:tracePt t="147571" x="3638550" y="2859088"/>
          <p14:tracePt t="147582" x="3638550" y="2868613"/>
          <p14:tracePt t="147594" x="3638550" y="2881313"/>
          <p14:tracePt t="147610" x="3638550" y="2900363"/>
          <p14:tracePt t="147626" x="3629025" y="2941638"/>
          <p14:tracePt t="147660" x="3629025" y="3014663"/>
          <p14:tracePt t="147694" x="3657600" y="3124200"/>
          <p14:tracePt t="147727" x="3752850" y="3241675"/>
          <p14:tracePt t="147743" x="3775075" y="3265488"/>
          <p14:tracePt t="147762" x="3803650" y="3278188"/>
          <p14:tracePt t="147778" x="3898900" y="3309938"/>
          <p14:tracePt t="147794" x="3971925" y="3319463"/>
          <p14:tracePt t="147797" x="4071938" y="3319463"/>
          <p14:tracePt t="147810" x="4181475" y="3314700"/>
          <p14:tracePt t="147827" x="4291013" y="3297238"/>
          <p14:tracePt t="147844" x="4454525" y="3236913"/>
          <p14:tracePt t="147860" x="4510088" y="3200400"/>
          <p14:tracePt t="147877" x="4554538" y="3146425"/>
          <p14:tracePt t="147893" x="4573588" y="3109913"/>
          <p14:tracePt t="147910" x="4578350" y="3032125"/>
          <p14:tracePt t="147926" x="4578350" y="2982913"/>
          <p14:tracePt t="147943" x="4559300" y="2890838"/>
          <p14:tracePt t="147960" x="4522788" y="2844800"/>
          <p14:tracePt t="147976" x="4446588" y="2768600"/>
          <p14:tracePt t="147993" x="4405313" y="2759075"/>
          <p14:tracePt t="148010" x="4291013" y="2740025"/>
          <p14:tracePt t="148026" x="4240213" y="2740025"/>
          <p14:tracePt t="148043" x="4103688" y="2754313"/>
          <p14:tracePt t="148059" x="4076700" y="2763838"/>
          <p14:tracePt t="148076" x="4057650" y="2763838"/>
          <p14:tracePt t="148133" x="4057650" y="2768600"/>
          <p14:tracePt t="148177" x="4057650" y="2759075"/>
          <p14:tracePt t="148177" x="0" y="0"/>
        </p14:tracePtLst>
        <p14:tracePtLst>
          <p14:tracePt t="171323" x="3643313" y="3497263"/>
          <p14:tracePt t="171398" x="3648075" y="3497263"/>
          <p14:tracePt t="171410" x="3660775" y="3502025"/>
          <p14:tracePt t="171420" x="3665538" y="3506788"/>
          <p14:tracePt t="171433" x="3670300" y="3506788"/>
          <p14:tracePt t="171460" x="3675063" y="3511550"/>
          <p14:tracePt t="171493" x="3694113" y="3533775"/>
          <p14:tracePt t="171527" x="3721100" y="3570288"/>
          <p14:tracePt t="171545" x="3730625" y="3584575"/>
          <p14:tracePt t="171547" x="3743325" y="3602038"/>
          <p14:tracePt t="171560" x="3757613" y="3625850"/>
          <p14:tracePt t="171576" x="3762375" y="3643313"/>
          <p14:tracePt t="171593" x="3789363" y="3684588"/>
          <p14:tracePt t="171610" x="3803650" y="3706813"/>
          <p14:tracePt t="171613" x="3816350" y="3716338"/>
          <p14:tracePt t="171626" x="3816350" y="3730625"/>
          <p14:tracePt t="171643" x="3821113" y="3743325"/>
          <p14:tracePt t="171660" x="3835400" y="3752850"/>
          <p14:tracePt t="171676" x="3835400" y="3762375"/>
          <p14:tracePt t="171679" x="3840163" y="3770313"/>
          <p14:tracePt t="171693" x="3843338" y="3789363"/>
          <p14:tracePt t="171709" x="3843338" y="3798888"/>
          <p14:tracePt t="171726" x="3852863" y="3840163"/>
          <p14:tracePt t="171743" x="3857625" y="3848100"/>
          <p14:tracePt t="171760" x="3852863" y="3879850"/>
          <p14:tracePt t="171777" x="3852863" y="3894138"/>
          <p14:tracePt t="171793" x="3848100" y="3935413"/>
          <p14:tracePt t="171810" x="3848100" y="3952875"/>
          <p14:tracePt t="171826" x="3835400" y="3994150"/>
          <p14:tracePt t="171843" x="3821113" y="4013200"/>
          <p14:tracePt t="171859" x="3784600" y="4054475"/>
          <p14:tracePt t="171876" x="3770313" y="4076700"/>
          <p14:tracePt t="171893" x="3738563" y="4108450"/>
          <p14:tracePt t="171909" x="3716338" y="4130675"/>
          <p14:tracePt t="171926" x="3660775" y="4154488"/>
          <p14:tracePt t="171943" x="3638550" y="4167188"/>
          <p14:tracePt t="171960" x="3621088" y="4171950"/>
          <p14:tracePt t="171976" x="3579813" y="4171950"/>
          <p14:tracePt t="171994" x="3570288" y="4171950"/>
          <p14:tracePt t="172010" x="3556000" y="4171950"/>
          <p14:tracePt t="172028" x="3548063" y="4171950"/>
          <p14:tracePt t="172044" x="3506788" y="4162425"/>
          <p14:tracePt t="172061" x="3487738" y="4159250"/>
          <p14:tracePt t="172076" x="3429000" y="4144963"/>
          <p14:tracePt t="172093" x="3419475" y="4130675"/>
          <p14:tracePt t="172109" x="3360738" y="4094163"/>
          <p14:tracePt t="172125" x="3338513" y="4086225"/>
          <p14:tracePt t="172142" x="3297238" y="4057650"/>
          <p14:tracePt t="172159" x="3282950" y="4049713"/>
          <p14:tracePt t="172176" x="3265488" y="4030663"/>
          <p14:tracePt t="172193" x="3265488" y="4017963"/>
          <p14:tracePt t="172209" x="3260725" y="4003675"/>
          <p14:tracePt t="172226" x="3255963" y="3981450"/>
          <p14:tracePt t="172243" x="3255963" y="3948113"/>
          <p14:tracePt t="172263" x="3255963" y="3930650"/>
          <p14:tracePt t="172277" x="3255963" y="3867150"/>
          <p14:tracePt t="172293" x="3265488" y="3840163"/>
          <p14:tracePt t="172310" x="3297238" y="3775075"/>
          <p14:tracePt t="172326" x="3314700" y="3757613"/>
          <p14:tracePt t="172344" x="3355975" y="3694113"/>
          <p14:tracePt t="172359" x="3370263" y="3675063"/>
          <p14:tracePt t="172377" x="3411538" y="3633788"/>
          <p14:tracePt t="172394" x="3424238" y="3621088"/>
          <p14:tracePt t="172411" x="3465513" y="3597275"/>
          <p14:tracePt t="172428" x="3475038" y="3584575"/>
          <p14:tracePt t="172444" x="3533775" y="3565525"/>
          <p14:tracePt t="172461" x="3565525" y="3548063"/>
          <p14:tracePt t="172476" x="3592513" y="3543300"/>
          <p14:tracePt t="172493" x="3621088" y="3529013"/>
          <p14:tracePt t="172636" x="3621088" y="3533775"/>
          <p14:tracePt t="172647" x="3621088" y="3538538"/>
          <p14:tracePt t="172647" x="0" y="0"/>
        </p14:tracePtLst>
        <p14:tracePtLst>
          <p14:tracePt t="176158" x="3994150" y="3821113"/>
          <p14:tracePt t="176215" x="3989388" y="3821113"/>
          <p14:tracePt t="176228" x="3976688" y="3821113"/>
          <p14:tracePt t="176243" x="3967163" y="3835400"/>
          <p14:tracePt t="176261" x="3930650" y="3862388"/>
          <p14:tracePt t="176293" x="3835400" y="3940175"/>
          <p14:tracePt t="176326" x="3694113" y="4035425"/>
          <p14:tracePt t="176360" x="3533775" y="4117975"/>
          <p14:tracePt t="176376" x="3470275" y="4125913"/>
          <p14:tracePt t="176393" x="3419475" y="4140200"/>
          <p14:tracePt t="176409" x="3411538" y="4140200"/>
          <p14:tracePt t="176426" x="3406775" y="4140200"/>
          <p14:tracePt t="176472" x="3402013" y="4135438"/>
          <p14:tracePt t="176483" x="3392488" y="4122738"/>
          <p14:tracePt t="176495" x="3382963" y="4117975"/>
          <p14:tracePt t="176509" x="3375025" y="4103688"/>
          <p14:tracePt t="176529" x="3370263" y="4089400"/>
          <p14:tracePt t="176543" x="3338513" y="4030663"/>
          <p14:tracePt t="176560" x="3314700" y="3998913"/>
          <p14:tracePt t="176577" x="3287713" y="3952875"/>
          <p14:tracePt t="176594" x="3273425" y="3930650"/>
          <p14:tracePt t="176610" x="3255963" y="3898900"/>
          <p14:tracePt t="176626" x="3255963" y="3871913"/>
          <p14:tracePt t="176643" x="3246438" y="3830638"/>
          <p14:tracePt t="176660" x="3246438" y="3811588"/>
          <p14:tracePt t="176676" x="3246438" y="3779838"/>
          <p14:tracePt t="176693" x="3246438" y="3762375"/>
          <p14:tracePt t="176709" x="3265488" y="3730625"/>
          <p14:tracePt t="176726" x="3268663" y="3706813"/>
          <p14:tracePt t="176743" x="3287713" y="3675063"/>
          <p14:tracePt t="176760" x="3297238" y="3660775"/>
          <p14:tracePt t="176777" x="3324225" y="3629025"/>
          <p14:tracePt t="176795" x="3341688" y="3606800"/>
          <p14:tracePt t="176810" x="3370263" y="3584575"/>
          <p14:tracePt t="176828" x="3387725" y="3570288"/>
          <p14:tracePt t="176843" x="3446463" y="3538538"/>
          <p14:tracePt t="176862" x="3487738" y="3524250"/>
          <p14:tracePt t="176877" x="3552825" y="3497263"/>
          <p14:tracePt t="176894" x="3570288" y="3492500"/>
          <p14:tracePt t="176911" x="3584575" y="3492500"/>
          <p14:tracePt t="176927" x="3592513" y="3492500"/>
          <p14:tracePt t="176944" x="3602038" y="3492500"/>
          <p14:tracePt t="176961" x="3606800" y="3492500"/>
          <p14:tracePt t="176976" x="3616325" y="3492500"/>
          <p14:tracePt t="176994" x="3621088" y="3492500"/>
          <p14:tracePt t="177014" x="3629025" y="3497263"/>
          <p14:tracePt t="177028" x="3638550" y="3511550"/>
          <p14:tracePt t="177043" x="3657600" y="3524250"/>
          <p14:tracePt t="177060" x="3684588" y="3565525"/>
          <p14:tracePt t="177076" x="3706813" y="3597275"/>
          <p14:tracePt t="177093" x="3733800" y="3638550"/>
          <p14:tracePt t="177109" x="3748088" y="3665538"/>
          <p14:tracePt t="177127" x="3770313" y="3706813"/>
          <p14:tracePt t="177143" x="3784600" y="3738563"/>
          <p14:tracePt t="177160" x="3798888" y="3784600"/>
          <p14:tracePt t="177176" x="3806825" y="3811588"/>
          <p14:tracePt t="177193" x="3806825" y="3862388"/>
          <p14:tracePt t="177209" x="3806825" y="3889375"/>
          <p14:tracePt t="177226" x="3806825" y="3935413"/>
          <p14:tracePt t="177243" x="3803650" y="3952875"/>
          <p14:tracePt t="177261" x="3794125" y="3984625"/>
          <p14:tracePt t="177277" x="3784600" y="4003675"/>
          <p14:tracePt t="177294" x="3748088" y="4049713"/>
          <p14:tracePt t="177310" x="3730625" y="4067175"/>
          <p14:tracePt t="177327" x="3621088" y="4130675"/>
          <p14:tracePt t="177344" x="3556000" y="4149725"/>
          <p14:tracePt t="177360" x="3406775" y="4167188"/>
          <p14:tracePt t="177376" x="3324225" y="4167188"/>
          <p14:tracePt t="177394" x="3232150" y="4162425"/>
          <p14:tracePt t="177410" x="3214688" y="4159250"/>
          <p14:tracePt t="177426" x="3209925" y="4154488"/>
          <p14:tracePt t="177496" x="3209925" y="4149725"/>
          <p14:tracePt t="177631" x="3209925" y="4154488"/>
          <p14:tracePt t="177632" x="0" y="0"/>
        </p14:tracePtLst>
        <p14:tracePtLst>
          <p14:tracePt t="179516" x="3743325" y="3660775"/>
          <p14:tracePt t="179532" x="3757613" y="3660775"/>
          <p14:tracePt t="179543" x="3762375" y="3660775"/>
          <p14:tracePt t="179560" x="3767138" y="3660775"/>
          <p14:tracePt t="179577" x="3784600" y="3670300"/>
          <p14:tracePt t="179593" x="3798888" y="3675063"/>
          <p14:tracePt t="179610" x="3806825" y="3689350"/>
          <p14:tracePt t="179626" x="3821113" y="3702050"/>
          <p14:tracePt t="179659" x="3840163" y="3767138"/>
          <p14:tracePt t="179693" x="3862388" y="3840163"/>
          <p14:tracePt t="179726" x="3862388" y="3908425"/>
          <p14:tracePt t="179743" x="3857625" y="3935413"/>
          <p14:tracePt t="179760" x="3843338" y="3984625"/>
          <p14:tracePt t="179777" x="3840163" y="3994150"/>
          <p14:tracePt t="179794" x="3825875" y="4021138"/>
          <p14:tracePt t="179810" x="3821113" y="4030663"/>
          <p14:tracePt t="179827" x="3794125" y="4057650"/>
          <p14:tracePt t="179843" x="3762375" y="4081463"/>
          <p14:tracePt t="179860" x="3702050" y="4113213"/>
          <p14:tracePt t="179876" x="3675063" y="4125913"/>
          <p14:tracePt t="179893" x="3633788" y="4140200"/>
          <p14:tracePt t="179909" x="3621088" y="4140200"/>
          <p14:tracePt t="179926" x="3597275" y="4140200"/>
          <p14:tracePt t="179943" x="3589338" y="4135438"/>
          <p14:tracePt t="179959" x="3575050" y="4130675"/>
          <p14:tracePt t="179976" x="3570288" y="4130675"/>
          <p14:tracePt t="179993" x="3552825" y="4113213"/>
          <p14:tracePt t="180009" x="3533775" y="4094163"/>
          <p14:tracePt t="180029" x="3502025" y="4044950"/>
          <p14:tracePt t="180043" x="3487738" y="4003675"/>
          <p14:tracePt t="180061" x="3455988" y="3940175"/>
          <p14:tracePt t="180077" x="3443288" y="3911600"/>
          <p14:tracePt t="180094" x="3433763" y="3898900"/>
          <p14:tracePt t="180110" x="3429000" y="3889375"/>
          <p14:tracePt t="180126" x="3424238" y="3884613"/>
          <p14:tracePt t="180129" x="3424238" y="3879850"/>
          <p14:tracePt t="180143" x="3419475" y="3871913"/>
          <p14:tracePt t="180159" x="3419475" y="3867150"/>
          <p14:tracePt t="180176" x="3419475" y="3862388"/>
          <p14:tracePt t="180193" x="3419475" y="3857625"/>
          <p14:tracePt t="180276" x="3419475" y="3862388"/>
          <p14:tracePt t="180276" x="0" y="0"/>
        </p14:tracePtLst>
        <p14:tracePtLst>
          <p14:tracePt t="183159" x="1838325" y="752475"/>
          <p14:tracePt t="183202" x="1838325" y="747713"/>
          <p14:tracePt t="183247" x="1841500" y="747713"/>
          <p14:tracePt t="183257" x="1846263" y="757238"/>
          <p14:tracePt t="183267" x="1860550" y="762000"/>
          <p14:tracePt t="183293" x="1887538" y="803275"/>
          <p14:tracePt t="183326" x="1955800" y="898525"/>
          <p14:tracePt t="183343" x="1979613" y="930275"/>
          <p14:tracePt t="183360" x="2016125" y="981075"/>
          <p14:tracePt t="183376" x="2024063" y="998538"/>
          <p14:tracePt t="183393" x="2043113" y="1049338"/>
          <p14:tracePt t="183409" x="2052638" y="1066800"/>
          <p14:tracePt t="183426" x="2065338" y="1125538"/>
          <p14:tracePt t="183443" x="2065338" y="1154113"/>
          <p14:tracePt t="183459" x="2060575" y="1227138"/>
          <p14:tracePt t="183476" x="2055813" y="1258888"/>
          <p14:tracePt t="183493" x="2033588" y="1312863"/>
          <p14:tracePt t="183509" x="2019300" y="1344613"/>
          <p14:tracePt t="183528" x="1982788" y="1395413"/>
          <p14:tracePt t="183545" x="1960563" y="1417638"/>
          <p14:tracePt t="183560" x="1882775" y="1477963"/>
          <p14:tracePt t="183578" x="1841500" y="1500188"/>
          <p14:tracePt t="183593" x="1736725" y="1536700"/>
          <p14:tracePt t="183610" x="1709738" y="1536700"/>
          <p14:tracePt t="183626" x="1646238" y="1536700"/>
          <p14:tracePt t="183643" x="1631950" y="1536700"/>
          <p14:tracePt t="183660" x="1624013" y="1522413"/>
          <p14:tracePt t="183676" x="1595438" y="1500188"/>
          <p14:tracePt t="183693" x="1577975" y="1485900"/>
          <p14:tracePt t="183695" x="1554163" y="1477963"/>
          <p14:tracePt t="183709" x="1536700" y="1463675"/>
          <p14:tracePt t="183726" x="1514475" y="1449388"/>
          <p14:tracePt t="183742" x="1473200" y="1404938"/>
          <p14:tracePt t="183760" x="1446213" y="1363663"/>
          <p14:tracePt t="183777" x="1395413" y="1276350"/>
          <p14:tracePt t="183793" x="1376363" y="1235075"/>
          <p14:tracePt t="183810" x="1358900" y="1144588"/>
          <p14:tracePt t="183827" x="1354138" y="1108075"/>
          <p14:tracePt t="183843" x="1354138" y="1054100"/>
          <p14:tracePt t="183859" x="1354138" y="1035050"/>
          <p14:tracePt t="183878" x="1363663" y="984250"/>
          <p14:tracePt t="183893" x="1368425" y="971550"/>
          <p14:tracePt t="183909" x="1404938" y="930275"/>
          <p14:tracePt t="183926" x="1427163" y="898525"/>
          <p14:tracePt t="183943" x="1490663" y="842963"/>
          <p14:tracePt t="183960" x="1522413" y="820738"/>
          <p14:tracePt t="183976" x="1577975" y="766763"/>
          <p14:tracePt t="183993" x="1595438" y="752475"/>
          <p14:tracePt t="184010" x="1631950" y="730250"/>
          <p14:tracePt t="184027" x="1636713" y="725488"/>
          <p14:tracePt t="184044" x="1646238" y="725488"/>
          <p14:tracePt t="184066" x="1646238" y="720725"/>
          <p14:tracePt t="184089" x="1651000" y="720725"/>
          <p14:tracePt t="184123" x="1651000" y="725488"/>
          <p14:tracePt t="184133" x="1651000" y="733425"/>
          <p14:tracePt t="184134" x="0" y="0"/>
        </p14:tracePtLst>
        <p14:tracePtLst>
          <p14:tracePt t="186758" x="3538538" y="3743325"/>
          <p14:tracePt t="186779" x="3543300" y="3752850"/>
          <p14:tracePt t="186793" x="3548063" y="3757613"/>
          <p14:tracePt t="186803" x="3552825" y="3770313"/>
          <p14:tracePt t="186814" x="3552825" y="3789363"/>
          <p14:tracePt t="186826" x="3560763" y="3816350"/>
          <p14:tracePt t="186843" x="3565525" y="3857625"/>
          <p14:tracePt t="186876" x="3565525" y="3948113"/>
          <p14:tracePt t="186909" x="3579813" y="4008438"/>
          <p14:tracePt t="186911" x="3579813" y="4021138"/>
          <p14:tracePt t="186943" x="3589338" y="4035425"/>
          <p14:tracePt t="186960" x="3592513" y="4054475"/>
          <p14:tracePt t="186976" x="3597275" y="4062413"/>
          <p14:tracePt t="186993" x="3625850" y="4089400"/>
          <p14:tracePt t="187009" x="3638550" y="4103688"/>
          <p14:tracePt t="187028" x="3670300" y="4130675"/>
          <p14:tracePt t="187043" x="3694113" y="4144963"/>
          <p14:tracePt t="187061" x="3721100" y="4149725"/>
          <p14:tracePt t="187077" x="3752850" y="4159250"/>
          <p14:tracePt t="187093" x="3789363" y="4159250"/>
          <p14:tracePt t="187110" x="3811588" y="4154488"/>
          <p14:tracePt t="187126" x="3821113" y="4149725"/>
          <p14:tracePt t="187143" x="3840163" y="4140200"/>
          <p14:tracePt t="187160" x="3875088" y="4089400"/>
          <p14:tracePt t="187176" x="3911600" y="4030663"/>
          <p14:tracePt t="187193" x="3967163" y="3903663"/>
          <p14:tracePt t="187210" x="3976688" y="3830638"/>
          <p14:tracePt t="187226" x="3984625" y="3743325"/>
          <p14:tracePt t="187228" x="3984625" y="3702050"/>
          <p14:tracePt t="187243" x="3981450" y="3652838"/>
          <p14:tracePt t="187261" x="3957638" y="3592513"/>
          <p14:tracePt t="187277" x="3940175" y="3575050"/>
          <p14:tracePt t="187295" x="3903663" y="3538538"/>
          <p14:tracePt t="187310" x="3884613" y="3533775"/>
          <p14:tracePt t="187326" x="3862388" y="3519488"/>
          <p14:tracePt t="187343" x="3848100" y="3519488"/>
          <p14:tracePt t="187359" x="3835400" y="3519488"/>
          <p14:tracePt t="187363" x="3825875" y="3519488"/>
          <p14:tracePt t="187376" x="3811588" y="3519488"/>
          <p14:tracePt t="187393" x="3803650" y="3519488"/>
          <p14:tracePt t="187409" x="3789363" y="3519488"/>
          <p14:tracePt t="187443" x="3784600" y="3519488"/>
          <p14:tracePt t="187459" x="3779838" y="3519488"/>
          <p14:tracePt t="187459" x="0" y="0"/>
        </p14:tracePtLst>
        <p14:tracePtLst>
          <p14:tracePt t="196520" x="862013" y="4783138"/>
          <p14:tracePt t="196658" x="857250" y="4783138"/>
          <p14:tracePt t="196670" x="857250" y="4797425"/>
          <p14:tracePt t="196678" x="857250" y="4805363"/>
          <p14:tracePt t="196693" x="847725" y="4819650"/>
          <p14:tracePt t="196710" x="842963" y="4851400"/>
          <p14:tracePt t="196726" x="842963" y="4870450"/>
          <p14:tracePt t="196743" x="835025" y="4902200"/>
          <p14:tracePt t="196759" x="830263" y="4933950"/>
          <p14:tracePt t="196793" x="820738" y="4965700"/>
          <p14:tracePt t="196826" x="820738" y="5002213"/>
          <p14:tracePt t="196859" x="820738" y="5043488"/>
          <p14:tracePt t="196876" x="825500" y="5056188"/>
          <p14:tracePt t="196892" x="830263" y="5089525"/>
          <p14:tracePt t="196909" x="839788" y="5102225"/>
          <p14:tracePt t="196926" x="839788" y="5133975"/>
          <p14:tracePt t="196942" x="842963" y="5153025"/>
          <p14:tracePt t="196959" x="857250" y="5194300"/>
          <p14:tracePt t="196977" x="862013" y="5207000"/>
          <p14:tracePt t="196982" x="871538" y="5226050"/>
          <p14:tracePt t="196993" x="874713" y="5238750"/>
          <p14:tracePt t="197011" x="879475" y="5253038"/>
          <p14:tracePt t="197026" x="889000" y="5267325"/>
          <p14:tracePt t="197045" x="893763" y="5275263"/>
          <p14:tracePt t="197060" x="898525" y="5284788"/>
          <p14:tracePt t="197077" x="903288" y="5289550"/>
          <p14:tracePt t="197093" x="908050" y="5289550"/>
          <p14:tracePt t="197116" x="915988" y="5294313"/>
          <p14:tracePt t="197150" x="920750" y="5294313"/>
          <p14:tracePt t="197161" x="925513" y="5294313"/>
          <p14:tracePt t="197172" x="930275" y="5294313"/>
          <p14:tracePt t="197184" x="939800" y="5294313"/>
          <p14:tracePt t="197195" x="947738" y="5289550"/>
          <p14:tracePt t="197209" x="957263" y="5275263"/>
          <p14:tracePt t="197227" x="962025" y="5270500"/>
          <p14:tracePt t="197243" x="993775" y="5233988"/>
          <p14:tracePt t="197259" x="1008063" y="5211763"/>
          <p14:tracePt t="197277" x="1044575" y="5153025"/>
          <p14:tracePt t="197293" x="1071563" y="5121275"/>
          <p14:tracePt t="197310" x="1098550" y="5070475"/>
          <p14:tracePt t="197326" x="1103313" y="5048250"/>
          <p14:tracePt t="197343" x="1125538" y="5002213"/>
          <p14:tracePt t="197360" x="1125538" y="4987925"/>
          <p14:tracePt t="197376" x="1135063" y="4965700"/>
          <p14:tracePt t="197393" x="1135063" y="4951413"/>
          <p14:tracePt t="197409" x="1139825" y="4933950"/>
          <p14:tracePt t="197426" x="1139825" y="4924425"/>
          <p14:tracePt t="197443" x="1139825" y="4902200"/>
          <p14:tracePt t="197459" x="1139825" y="4883150"/>
          <p14:tracePt t="197476" x="1139825" y="4865688"/>
          <p14:tracePt t="197493" x="1139825" y="4851400"/>
          <p14:tracePt t="197509" x="1139825" y="4841875"/>
          <p14:tracePt t="197528" x="1139825" y="4838700"/>
          <p14:tracePt t="197691" x="1139825" y="4841875"/>
          <p14:tracePt t="197691" x="0" y="0"/>
        </p14:tracePtLst>
        <p14:tracePtLst>
          <p14:tracePt t="200166" x="2293938" y="4829175"/>
          <p14:tracePt t="200191" x="2293938" y="4838700"/>
          <p14:tracePt t="200200" x="2293938" y="4841875"/>
          <p14:tracePt t="200210" x="2298700" y="4856163"/>
          <p14:tracePt t="200226" x="2298700" y="4865688"/>
          <p14:tracePt t="200243" x="2298700" y="4914900"/>
          <p14:tracePt t="200277" x="2303463" y="5006975"/>
          <p14:tracePt t="200311" x="2330450" y="5065713"/>
          <p14:tracePt t="200343" x="2343150" y="5084763"/>
          <p14:tracePt t="200360" x="2352675" y="5102225"/>
          <p14:tracePt t="200378" x="2366963" y="5111750"/>
          <p14:tracePt t="200394" x="2374900" y="5126038"/>
          <p14:tracePt t="200411" x="2389188" y="5129213"/>
          <p14:tracePt t="200413" x="2398713" y="5143500"/>
          <p14:tracePt t="200426" x="2420938" y="5148263"/>
          <p14:tracePt t="200443" x="2447925" y="5165725"/>
          <p14:tracePt t="200459" x="2517775" y="5189538"/>
          <p14:tracePt t="200476" x="2593975" y="5207000"/>
          <p14:tracePt t="200492" x="2744788" y="5233988"/>
          <p14:tracePt t="200511" x="2840038" y="5243513"/>
          <p14:tracePt t="200514" x="2905125" y="5262563"/>
          <p14:tracePt t="200527" x="2995613" y="5280025"/>
          <p14:tracePt t="200544" x="3078163" y="5294313"/>
          <p14:tracePt t="200560" x="3228975" y="5321300"/>
          <p14:tracePt t="200577" x="3292475" y="5330825"/>
          <p14:tracePt t="200594" x="3443288" y="5348288"/>
          <p14:tracePt t="200610" x="3529013" y="5357813"/>
          <p14:tracePt t="200626" x="3675063" y="5357813"/>
          <p14:tracePt t="200643" x="3757613" y="5357813"/>
          <p14:tracePt t="200660" x="3894138" y="5357813"/>
          <p14:tracePt t="200676" x="3952875" y="5357813"/>
          <p14:tracePt t="200693" x="4040188" y="5357813"/>
          <p14:tracePt t="200709" x="4081463" y="5357813"/>
          <p14:tracePt t="200726" x="4117975" y="5357813"/>
          <p14:tracePt t="200743" x="4203700" y="5353050"/>
          <p14:tracePt t="200760" x="4264025" y="5348288"/>
          <p14:tracePt t="200776" x="4281488" y="5340350"/>
          <p14:tracePt t="200794" x="4295775" y="5335588"/>
          <p14:tracePt t="200810" x="4318000" y="5321300"/>
          <p14:tracePt t="200827" x="4332288" y="5307013"/>
          <p14:tracePt t="200843" x="4349750" y="5289550"/>
          <p14:tracePt t="200859" x="4364038" y="5270500"/>
          <p14:tracePt t="200876" x="4381500" y="5238750"/>
          <p14:tracePt t="200892" x="4381500" y="5216525"/>
          <p14:tracePt t="200909" x="4391025" y="5180013"/>
          <p14:tracePt t="200926" x="4391025" y="5165725"/>
          <p14:tracePt t="200942" x="4391025" y="5143500"/>
          <p14:tracePt t="200959" x="4386263" y="5129213"/>
          <p14:tracePt t="200976" x="4381500" y="5097463"/>
          <p14:tracePt t="200993" x="4368800" y="5070475"/>
          <p14:tracePt t="201009" x="4332288" y="5002213"/>
          <p14:tracePt t="201027" x="4300538" y="4956175"/>
          <p14:tracePt t="201043" x="4259263" y="4892675"/>
          <p14:tracePt t="201060" x="4235450" y="4860925"/>
          <p14:tracePt t="201076" x="4208463" y="4814888"/>
          <p14:tracePt t="201094" x="4186238" y="4792663"/>
          <p14:tracePt t="201110" x="4159250" y="4760913"/>
          <p14:tracePt t="201126" x="4140200" y="4737100"/>
          <p14:tracePt t="201143" x="4076700" y="4705350"/>
          <p14:tracePt t="201159" x="4049713" y="4692650"/>
          <p14:tracePt t="201177" x="3989388" y="4678363"/>
          <p14:tracePt t="201193" x="3962400" y="4664075"/>
          <p14:tracePt t="201211" x="3911600" y="4651375"/>
          <p14:tracePt t="201226" x="3871913" y="4632325"/>
          <p14:tracePt t="201243" x="3843338" y="4627563"/>
          <p14:tracePt t="201259" x="3743325" y="4619625"/>
          <p14:tracePt t="201276" x="3694113" y="4619625"/>
          <p14:tracePt t="201279" x="3611563" y="4619625"/>
          <p14:tracePt t="201293" x="3533775" y="4624388"/>
          <p14:tracePt t="201310" x="3460750" y="4632325"/>
          <p14:tracePt t="201326" x="3251200" y="4651375"/>
          <p14:tracePt t="201343" x="3155950" y="4668838"/>
          <p14:tracePt t="201345" x="3032125" y="4683125"/>
          <p14:tracePt t="201360" x="2936875" y="4692650"/>
          <p14:tracePt t="201377" x="2863850" y="4692650"/>
          <p14:tracePt t="201380" x="2776538" y="4700588"/>
          <p14:tracePt t="201392" x="2698750" y="4710113"/>
          <p14:tracePt t="201409" x="2640013" y="4719638"/>
          <p14:tracePt t="201426" x="2557463" y="4732338"/>
          <p14:tracePt t="201442" x="2540000" y="4732338"/>
          <p14:tracePt t="201459" x="2520950" y="4737100"/>
          <p14:tracePt t="201476" x="2517775" y="4737100"/>
          <p14:tracePt t="201492" x="2498725" y="4751388"/>
          <p14:tracePt t="201510" x="2489200" y="4765675"/>
          <p14:tracePt t="201526" x="2452688" y="4797425"/>
          <p14:tracePt t="201543" x="2439988" y="4829175"/>
          <p14:tracePt t="201560" x="2408238" y="4897438"/>
          <p14:tracePt t="201576" x="2389188" y="4951413"/>
          <p14:tracePt t="201594" x="2371725" y="5065713"/>
          <p14:tracePt t="201609" x="2374900" y="5129213"/>
          <p14:tracePt t="201627" x="2384425" y="5216525"/>
          <p14:tracePt t="201642" x="2403475" y="5270500"/>
          <p14:tracePt t="201660" x="2425700" y="5311775"/>
          <p14:tracePt t="201676" x="2520950" y="5411788"/>
          <p14:tracePt t="201692" x="2566988" y="5457825"/>
          <p14:tracePt t="201709" x="2732088" y="5545138"/>
          <p14:tracePt t="201726" x="2808288" y="5576888"/>
          <p14:tracePt t="201742" x="3054350" y="5635625"/>
          <p14:tracePt t="201759" x="3163888" y="5635625"/>
          <p14:tracePt t="201776" x="3511550" y="5630863"/>
          <p14:tracePt t="201793" x="3633788" y="5618163"/>
          <p14:tracePt t="201810" x="3821113" y="5540375"/>
          <p14:tracePt t="201827" x="3875088" y="5494338"/>
          <p14:tracePt t="201843" x="3962400" y="5348288"/>
          <p14:tracePt t="201860" x="3994150" y="5284788"/>
          <p14:tracePt t="201876" x="4030663" y="5111750"/>
          <p14:tracePt t="201892" x="4049713" y="5056188"/>
          <p14:tracePt t="201909" x="4086225" y="4906963"/>
          <p14:tracePt t="201926" x="4094163" y="4865688"/>
          <p14:tracePt t="201942" x="4103688" y="4814888"/>
          <p14:tracePt t="201959" x="4103688" y="4802188"/>
          <p14:tracePt t="201976" x="4103688" y="4792663"/>
          <p14:tracePt t="202013" x="4103688" y="4787900"/>
          <p14:tracePt t="202032" x="4089400" y="4783138"/>
          <p14:tracePt t="202045" x="4062413" y="4773613"/>
          <p14:tracePt t="202060" x="4025900" y="4773613"/>
          <p14:tracePt t="202078" x="3830638" y="4746625"/>
          <p14:tracePt t="202095" x="3730625" y="4737100"/>
          <p14:tracePt t="202110" x="3592513" y="4714875"/>
          <p14:tracePt t="202128" x="3314700" y="4692650"/>
          <p14:tracePt t="202143" x="3192463" y="4683125"/>
          <p14:tracePt t="202161" x="3009900" y="4687888"/>
          <p14:tracePt t="202176" x="2973388" y="4687888"/>
          <p14:tracePt t="202194" x="2922588" y="4710113"/>
          <p14:tracePt t="202210" x="2905125" y="4714875"/>
          <p14:tracePt t="202227" x="2876550" y="4732338"/>
          <p14:tracePt t="202243" x="2863850" y="4746625"/>
          <p14:tracePt t="202259" x="2844800" y="4760913"/>
          <p14:tracePt t="202336" x="2844800" y="4765675"/>
          <p14:tracePt t="202381" x="2844800" y="4768850"/>
          <p14:tracePt t="202394" x="2844800" y="4773613"/>
          <p14:tracePt t="202395" x="0" y="0"/>
        </p14:tracePtLst>
        <p14:tracePtLst>
          <p14:tracePt t="203979" x="806450" y="4756150"/>
          <p14:tracePt t="204002" x="811213" y="4756150"/>
          <p14:tracePt t="204024" x="815975" y="4760913"/>
          <p14:tracePt t="204035" x="820738" y="4765675"/>
          <p14:tracePt t="204046" x="820738" y="4778375"/>
          <p14:tracePt t="204061" x="830263" y="4797425"/>
          <p14:tracePt t="204092" x="835025" y="4865688"/>
          <p14:tracePt t="204126" x="835025" y="4956175"/>
          <p14:tracePt t="204160" x="835025" y="5056188"/>
          <p14:tracePt t="204176" x="835025" y="5084763"/>
          <p14:tracePt t="204192" x="842963" y="5121275"/>
          <p14:tracePt t="204210" x="842963" y="5143500"/>
          <p14:tracePt t="204226" x="847725" y="5157788"/>
          <p14:tracePt t="204243" x="847725" y="5170488"/>
          <p14:tracePt t="204260" x="857250" y="5184775"/>
          <p14:tracePt t="204276" x="862013" y="5194300"/>
          <p14:tracePt t="204295" x="879475" y="5207000"/>
          <p14:tracePt t="204309" x="893763" y="5216525"/>
          <p14:tracePt t="204327" x="920750" y="5230813"/>
          <p14:tracePt t="204343" x="930275" y="5233988"/>
          <p14:tracePt t="204360" x="981075" y="5238750"/>
          <p14:tracePt t="204376" x="998538" y="5248275"/>
          <p14:tracePt t="204393" x="1017588" y="5248275"/>
          <p14:tracePt t="204409" x="1044575" y="5243513"/>
          <p14:tracePt t="204426" x="1049338" y="5243513"/>
          <p14:tracePt t="204443" x="1071563" y="5211763"/>
          <p14:tracePt t="204459" x="1085850" y="5202238"/>
          <p14:tracePt t="204462" x="1093788" y="5160963"/>
          <p14:tracePt t="204476" x="1093788" y="5133975"/>
          <p14:tracePt t="204492" x="1093788" y="5097463"/>
          <p14:tracePt t="204509" x="1089025" y="5033963"/>
          <p14:tracePt t="204527" x="1085850" y="5019675"/>
          <p14:tracePt t="204530" x="1076325" y="5002213"/>
          <p14:tracePt t="204542" x="1066800" y="4987925"/>
          <p14:tracePt t="204560" x="1057275" y="4983163"/>
          <p14:tracePt t="204576" x="1054100" y="4975225"/>
          <p14:tracePt t="204593" x="1049338" y="4970463"/>
          <p14:tracePt t="204609" x="1039813" y="4960938"/>
          <p14:tracePt t="204626" x="1035050" y="4956175"/>
          <p14:tracePt t="204642" x="1017588" y="4946650"/>
          <p14:tracePt t="204659" x="1012825" y="4943475"/>
          <p14:tracePt t="204660" x="0" y="0"/>
        </p14:tracePtLst>
        <p14:tracePtLst>
          <p14:tracePt t="205659" x="2795588" y="4773613"/>
          <p14:tracePt t="205673" x="2790825" y="4787900"/>
          <p14:tracePt t="205686" x="2771775" y="4814888"/>
          <p14:tracePt t="205690" x="2768600" y="4829175"/>
          <p14:tracePt t="205701" x="2763838" y="4846638"/>
          <p14:tracePt t="205716" x="2763838" y="4870450"/>
          <p14:tracePt t="205727" x="2763838" y="4887913"/>
          <p14:tracePt t="205743" x="2763838" y="4906963"/>
          <p14:tracePt t="205759" x="2771775" y="4956175"/>
          <p14:tracePt t="205792" x="2822575" y="5038725"/>
          <p14:tracePt t="205826" x="2917825" y="5106988"/>
          <p14:tracePt t="205860" x="3051175" y="5148263"/>
          <p14:tracePt t="205876" x="3090863" y="5148263"/>
          <p14:tracePt t="205893" x="3260725" y="5148263"/>
          <p14:tracePt t="205911" x="3324225" y="5126038"/>
          <p14:tracePt t="205914" x="3414713" y="5084763"/>
          <p14:tracePt t="205926" x="3502025" y="5048250"/>
          <p14:tracePt t="205944" x="3556000" y="5019675"/>
          <p14:tracePt t="205959" x="3670300" y="4924425"/>
          <p14:tracePt t="205977" x="3694113" y="4892675"/>
          <p14:tracePt t="205992" x="3743325" y="4797425"/>
          <p14:tracePt t="206011" x="3770313" y="4756150"/>
          <p14:tracePt t="206026" x="3789363" y="4705350"/>
          <p14:tracePt t="206044" x="3789363" y="4700588"/>
          <p14:tracePt t="206060" x="3789363" y="4687888"/>
          <p14:tracePt t="206077" x="3789363" y="4678363"/>
          <p14:tracePt t="206196" x="3789363" y="4683125"/>
          <p14:tracePt t="206207" x="3784600" y="4683125"/>
          <p14:tracePt t="206207" x="0" y="0"/>
        </p14:tracePtLst>
        <p14:tracePtLst>
          <p14:tracePt t="211068" x="5594350" y="4829175"/>
          <p14:tracePt t="211216" x="5594350" y="4833938"/>
          <p14:tracePt t="211236" x="5594350" y="4838700"/>
          <p14:tracePt t="211249" x="5599113" y="4846638"/>
          <p14:tracePt t="211257" x="5599113" y="4851400"/>
          <p14:tracePt t="211269" x="5599113" y="4856163"/>
          <p14:tracePt t="211292" x="5599113" y="4860925"/>
          <p14:tracePt t="211302" x="5599113" y="4865688"/>
          <p14:tracePt t="211326" x="5603875" y="4875213"/>
          <p14:tracePt t="211360" x="5608638" y="4897438"/>
          <p14:tracePt t="211376" x="5608638" y="4902200"/>
          <p14:tracePt t="211392" x="5618163" y="4919663"/>
          <p14:tracePt t="211411" x="5618163" y="4924425"/>
          <p14:tracePt t="211426" x="5618163" y="4929188"/>
          <p14:tracePt t="211443" x="5618163" y="4933950"/>
          <p14:tracePt t="211459" x="5622925" y="4946650"/>
          <p14:tracePt t="211476" x="5622925" y="4951413"/>
          <p14:tracePt t="211493" x="5626100" y="4960938"/>
          <p14:tracePt t="211509" x="5626100" y="4965700"/>
          <p14:tracePt t="211527" x="5630863" y="4970463"/>
          <p14:tracePt t="211561" x="5630863" y="4975225"/>
          <p14:tracePt t="211571" x="5635625" y="4983163"/>
          <p14:tracePt t="211582" x="5640388" y="4987925"/>
          <p14:tracePt t="211593" x="5640388" y="4992688"/>
          <p14:tracePt t="211609" x="5645150" y="4997450"/>
          <p14:tracePt t="211626" x="5654675" y="5002213"/>
          <p14:tracePt t="211642" x="5676900" y="5006975"/>
          <p14:tracePt t="211659" x="5686425" y="5016500"/>
          <p14:tracePt t="211676" x="5713413" y="5029200"/>
          <p14:tracePt t="211692" x="5732463" y="5033963"/>
          <p14:tracePt t="211709" x="5791200" y="5048250"/>
          <p14:tracePt t="211726" x="5822950" y="5060950"/>
          <p14:tracePt t="211742" x="5910263" y="5080000"/>
          <p14:tracePt t="211761" x="5964238" y="5089525"/>
          <p14:tracePt t="211776" x="6078538" y="5106988"/>
          <p14:tracePt t="211793" x="6137275" y="5106988"/>
          <p14:tracePt t="211810" x="6265863" y="5126038"/>
          <p14:tracePt t="211826" x="6338888" y="5126038"/>
          <p14:tracePt t="211843" x="6461125" y="5126038"/>
          <p14:tracePt t="211859" x="6507163" y="5126038"/>
          <p14:tracePt t="211876" x="6580188" y="5121275"/>
          <p14:tracePt t="211892" x="6607175" y="5116513"/>
          <p14:tracePt t="211909" x="6675438" y="5084763"/>
          <p14:tracePt t="211926" x="6707188" y="5065713"/>
          <p14:tracePt t="211943" x="6753225" y="5029200"/>
          <p14:tracePt t="211959" x="6770688" y="5024438"/>
          <p14:tracePt t="211976" x="6794500" y="4992688"/>
          <p14:tracePt t="211992" x="6804025" y="4979988"/>
          <p14:tracePt t="212009" x="6811963" y="4956175"/>
          <p14:tracePt t="212013" x="6816725" y="4946650"/>
          <p14:tracePt t="212026" x="6826250" y="4924425"/>
          <p14:tracePt t="212043" x="6831013" y="4914900"/>
          <p14:tracePt t="212045" x="6831013" y="4902200"/>
          <p14:tracePt t="212060" x="6831013" y="4887913"/>
          <p14:tracePt t="212076" x="6831013" y="4878388"/>
          <p14:tracePt t="212079" x="6831013" y="4865688"/>
          <p14:tracePt t="212093" x="6831013" y="4856163"/>
          <p14:tracePt t="212110" x="6831013" y="4841875"/>
          <p14:tracePt t="212126" x="6831013" y="4824413"/>
          <p14:tracePt t="212142" x="6831013" y="4814888"/>
          <p14:tracePt t="212159" x="6831013" y="4805363"/>
          <p14:tracePt t="212176" x="6826250" y="4792663"/>
          <p14:tracePt t="212192" x="6816725" y="4768850"/>
          <p14:tracePt t="212209" x="6811963" y="4765675"/>
          <p14:tracePt t="212226" x="6804025" y="4746625"/>
          <p14:tracePt t="212242" x="6789738" y="4732338"/>
          <p14:tracePt t="212259" x="6767513" y="4719638"/>
          <p14:tracePt t="212276" x="6753225" y="4710113"/>
          <p14:tracePt t="212294" x="6707188" y="4692650"/>
          <p14:tracePt t="212310" x="6665913" y="4673600"/>
          <p14:tracePt t="212326" x="6553200" y="4656138"/>
          <p14:tracePt t="212344" x="6475413" y="4646613"/>
          <p14:tracePt t="212359" x="6269038" y="4646613"/>
          <p14:tracePt t="212376" x="6124575" y="4646613"/>
          <p14:tracePt t="212393" x="5868988" y="4646613"/>
          <p14:tracePt t="212409" x="5749925" y="4651375"/>
          <p14:tracePt t="212428" x="5589588" y="4651375"/>
          <p14:tracePt t="212442" x="5540375" y="4651375"/>
          <p14:tracePt t="212459" x="5489575" y="4660900"/>
          <p14:tracePt t="212476" x="5411788" y="4678363"/>
          <p14:tracePt t="212492" x="5389563" y="4683125"/>
          <p14:tracePt t="212509" x="5340350" y="4705350"/>
          <p14:tracePt t="212527" x="5335588" y="4705350"/>
          <p14:tracePt t="212543" x="5335588" y="4710113"/>
          <p14:tracePt t="212709" x="5335588" y="4714875"/>
          <p14:tracePt t="212709" x="0" y="0"/>
        </p14:tracePtLst>
        <p14:tracePtLst>
          <p14:tracePt t="214366" x="871538" y="4783138"/>
          <p14:tracePt t="214385" x="871538" y="4787900"/>
          <p14:tracePt t="214410" x="871538" y="4792663"/>
          <p14:tracePt t="214420" x="871538" y="4802188"/>
          <p14:tracePt t="214430" x="871538" y="4824413"/>
          <p14:tracePt t="214443" x="871538" y="4841875"/>
          <p14:tracePt t="214459" x="871538" y="4860925"/>
          <p14:tracePt t="214492" x="874713" y="4906963"/>
          <p14:tracePt t="214526" x="884238" y="4946650"/>
          <p14:tracePt t="214559" x="908050" y="5002213"/>
          <p14:tracePt t="214576" x="947738" y="5060950"/>
          <p14:tracePt t="214592" x="962025" y="5075238"/>
          <p14:tracePt t="214610" x="1020763" y="5111750"/>
          <p14:tracePt t="214626" x="1039813" y="5126038"/>
          <p14:tracePt t="214645" x="1139825" y="5143500"/>
          <p14:tracePt t="214659" x="1176338" y="5143500"/>
          <p14:tracePt t="214676" x="1212850" y="5143500"/>
          <p14:tracePt t="214678" x="1239838" y="5143500"/>
          <p14:tracePt t="214692" x="1254125" y="5143500"/>
          <p14:tracePt t="214710" x="1276350" y="5138738"/>
          <p14:tracePt t="214725" x="1295400" y="5138738"/>
          <p14:tracePt t="214743" x="1317625" y="5133975"/>
          <p14:tracePt t="214759" x="1349375" y="5116513"/>
          <p14:tracePt t="214778" x="1390650" y="5080000"/>
          <p14:tracePt t="214793" x="1404938" y="5060950"/>
          <p14:tracePt t="214813" x="1417638" y="5038725"/>
          <p14:tracePt t="214817" x="1431925" y="5019675"/>
          <p14:tracePt t="214826" x="1436688" y="4997450"/>
          <p14:tracePt t="214844" x="1446213" y="4983163"/>
          <p14:tracePt t="214859" x="1446213" y="4956175"/>
          <p14:tracePt t="214877" x="1449388" y="4933950"/>
          <p14:tracePt t="214880" x="1449388" y="4924425"/>
          <p14:tracePt t="214892" x="1449388" y="4919663"/>
          <p14:tracePt t="214909" x="1449388" y="4906963"/>
          <p14:tracePt t="214926" x="1449388" y="4897438"/>
          <p14:tracePt t="214943" x="1449388" y="4892675"/>
          <p14:tracePt t="214959" x="1449388" y="4878388"/>
          <p14:tracePt t="214976" x="1449388" y="4870450"/>
          <p14:tracePt t="214992" x="1441450" y="4851400"/>
          <p14:tracePt t="215009" x="1441450" y="4846638"/>
          <p14:tracePt t="215027" x="1436688" y="4841875"/>
          <p14:tracePt t="215161" x="1427163" y="4841875"/>
          <p14:tracePt t="215173" x="1422400" y="4841875"/>
          <p14:tracePt t="215174" x="0" y="0"/>
        </p14:tracePtLst>
        <p14:tracePtLst>
          <p14:tracePt t="222317" x="4573588" y="5160963"/>
          <p14:tracePt t="222384" x="4573588" y="5157788"/>
          <p14:tracePt t="222441" x="4583113" y="5157788"/>
          <p14:tracePt t="222451" x="4591050" y="5157788"/>
          <p14:tracePt t="222464" x="4600575" y="5157788"/>
          <p14:tracePt t="222476" x="4614863" y="5153025"/>
          <p14:tracePt t="222509" x="4732338" y="5133975"/>
          <p14:tracePt t="222543" x="4965700" y="5116513"/>
          <p14:tracePt t="222577" x="5226050" y="5097463"/>
          <p14:tracePt t="222593" x="5270500" y="5097463"/>
          <p14:tracePt t="222609" x="5372100" y="5097463"/>
          <p14:tracePt t="222626" x="5389563" y="5097463"/>
          <p14:tracePt t="222642" x="5453063" y="5097463"/>
          <p14:tracePt t="222659" x="5481638" y="5097463"/>
          <p14:tracePt t="222676" x="5581650" y="5097463"/>
          <p14:tracePt t="222692" x="5630863" y="5097463"/>
          <p14:tracePt t="222710" x="5749925" y="5097463"/>
          <p14:tracePt t="222726" x="5791200" y="5097463"/>
          <p14:tracePt t="222743" x="5868988" y="5102225"/>
          <p14:tracePt t="222759" x="5895975" y="5106988"/>
          <p14:tracePt t="222777" x="5937250" y="5116513"/>
          <p14:tracePt t="222794" x="6022975" y="5126038"/>
          <p14:tracePt t="222810" x="6088063" y="5133975"/>
          <p14:tracePt t="222826" x="6197600" y="5143500"/>
          <p14:tracePt t="222844" x="6237288" y="5143500"/>
          <p14:tracePt t="222859" x="6315075" y="5143500"/>
          <p14:tracePt t="222876" x="6338888" y="5143500"/>
          <p14:tracePt t="222893" x="6378575" y="5143500"/>
          <p14:tracePt t="222909" x="6407150" y="5143500"/>
          <p14:tracePt t="222926" x="6470650" y="5143500"/>
          <p14:tracePt t="222942" x="6507163" y="5143500"/>
          <p14:tracePt t="222959" x="6575425" y="5148263"/>
          <p14:tracePt t="222976" x="6621463" y="5148263"/>
          <p14:tracePt t="222992" x="6707188" y="5148263"/>
          <p14:tracePt t="223009" x="6757988" y="5148263"/>
          <p14:tracePt t="223026" x="6843713" y="5157788"/>
          <p14:tracePt t="223043" x="6880225" y="5157788"/>
          <p14:tracePt t="223060" x="6981825" y="5165725"/>
          <p14:tracePt t="223076" x="7031038" y="5165725"/>
          <p14:tracePt t="223093" x="7108825" y="5165725"/>
          <p14:tracePt t="223109" x="7145338" y="5165725"/>
          <p14:tracePt t="223126" x="7213600" y="5175250"/>
          <p14:tracePt t="223143" x="7250113" y="5175250"/>
          <p14:tracePt t="223160" x="7327900" y="5175250"/>
          <p14:tracePt t="223176" x="7364413" y="5175250"/>
          <p14:tracePt t="223193" x="7413625" y="5175250"/>
          <p14:tracePt t="223210" x="7464425" y="5175250"/>
          <p14:tracePt t="223227" x="7559675" y="5175250"/>
          <p14:tracePt t="223242" x="7624763" y="5175250"/>
          <p14:tracePt t="223259" x="7673975" y="5175250"/>
          <p14:tracePt t="223263" x="7710488" y="5175250"/>
          <p14:tracePt t="223276" x="7761288" y="5175250"/>
          <p14:tracePt t="223294" x="7810500" y="5175250"/>
          <p14:tracePt t="223309" x="7875588" y="5175250"/>
          <p14:tracePt t="223326" x="7893050" y="5175250"/>
          <p14:tracePt t="223329" x="7912100" y="5175250"/>
          <p14:tracePt t="223343" x="7934325" y="5175250"/>
          <p14:tracePt t="223360" x="7951788" y="5175250"/>
          <p14:tracePt t="223376" x="8007350" y="5175250"/>
          <p14:tracePt t="223392" x="8034338" y="5175250"/>
          <p14:tracePt t="223409" x="8089900" y="5175250"/>
          <p14:tracePt t="223426" x="8116888" y="5175250"/>
          <p14:tracePt t="223442" x="8170863" y="5175250"/>
          <p14:tracePt t="223459" x="8197850" y="5175250"/>
          <p14:tracePt t="223476" x="8231188" y="5175250"/>
          <p14:tracePt t="223492" x="8234363" y="5175250"/>
          <p14:tracePt t="223509" x="8258175" y="5175250"/>
          <p14:tracePt t="223526" x="8270875" y="5175250"/>
          <p14:tracePt t="223545" x="8285163" y="5175250"/>
          <p14:tracePt t="223560" x="8289925" y="5175250"/>
          <p14:tracePt t="223578" x="8294688" y="5175250"/>
          <p14:tracePt t="223748" x="8294688" y="5180013"/>
          <p14:tracePt t="223767" x="0" y="0"/>
        </p14:tracePtLst>
        <p14:tracePtLst>
          <p14:tracePt t="235486" x="820738" y="4797425"/>
          <p14:tracePt t="235497" x="825500" y="4787900"/>
          <p14:tracePt t="235509" x="830263" y="4783138"/>
          <p14:tracePt t="235527" x="835025" y="4778375"/>
          <p14:tracePt t="235543" x="839788" y="4773613"/>
          <p14:tracePt t="235559" x="852488" y="4765675"/>
          <p14:tracePt t="235576" x="857250" y="4760913"/>
          <p14:tracePt t="235592" x="884238" y="4741863"/>
          <p14:tracePt t="235626" x="915988" y="4714875"/>
          <p14:tracePt t="235659" x="984250" y="4697413"/>
          <p14:tracePt t="235692" x="1198563" y="4660900"/>
          <p14:tracePt t="235709" x="1235075" y="4660900"/>
          <p14:tracePt t="235726" x="1295400" y="4660900"/>
          <p14:tracePt t="235742" x="1300163" y="4660900"/>
          <p14:tracePt t="235759" x="1303338" y="4660900"/>
          <p14:tracePt t="235776" x="1308100" y="4664075"/>
          <p14:tracePt t="235794" x="1336675" y="4697413"/>
          <p14:tracePt t="235810" x="1339850" y="4719638"/>
          <p14:tracePt t="235827" x="1363663" y="4787900"/>
          <p14:tracePt t="235842" x="1373188" y="4814888"/>
          <p14:tracePt t="235859" x="1373188" y="4865688"/>
          <p14:tracePt t="235876" x="1373188" y="4951413"/>
          <p14:tracePt t="235892" x="1373188" y="5002213"/>
          <p14:tracePt t="235896" x="1368425" y="5029200"/>
          <p14:tracePt t="235909" x="1368425" y="5048250"/>
          <p14:tracePt t="235926" x="1368425" y="5060950"/>
          <p14:tracePt t="235942" x="1354138" y="5084763"/>
          <p14:tracePt t="235959" x="1344613" y="5097463"/>
          <p14:tracePt t="235975" x="1303338" y="5133975"/>
          <p14:tracePt t="235992" x="1271588" y="5148263"/>
          <p14:tracePt t="235996" x="1231900" y="5160963"/>
          <p14:tracePt t="236009" x="1190625" y="5170488"/>
          <p14:tracePt t="236027" x="1139825" y="5180013"/>
          <p14:tracePt t="236031" x="1066800" y="5189538"/>
          <p14:tracePt t="236042" x="1017588" y="5197475"/>
          <p14:tracePt t="236059" x="952500" y="5197475"/>
          <p14:tracePt t="236076" x="889000" y="5197475"/>
          <p14:tracePt t="236093" x="874713" y="5197475"/>
          <p14:tracePt t="236109" x="862013" y="5197475"/>
          <p14:tracePt t="236126" x="852488" y="5197475"/>
          <p14:tracePt t="236144" x="839788" y="5184775"/>
          <p14:tracePt t="236159" x="835025" y="5180013"/>
          <p14:tracePt t="236176" x="820738" y="5157788"/>
          <p14:tracePt t="236192" x="815975" y="5143500"/>
          <p14:tracePt t="236210" x="803275" y="5111750"/>
          <p14:tracePt t="236225" x="803275" y="5097463"/>
          <p14:tracePt t="236243" x="803275" y="5092700"/>
          <p14:tracePt t="236345" x="803275" y="5097463"/>
          <p14:tracePt t="236346" x="0" y="0"/>
        </p14:tracePtLst>
        <p14:tracePtLst>
          <p14:tracePt t="237160" x="2279650" y="4960938"/>
          <p14:tracePt t="237191" x="2279650" y="4956175"/>
          <p14:tracePt t="237206" x="2284413" y="4951413"/>
          <p14:tracePt t="237215" x="2284413" y="4946650"/>
          <p14:tracePt t="237226" x="2289175" y="4943475"/>
          <p14:tracePt t="237242" x="2293938" y="4938713"/>
          <p14:tracePt t="237276" x="2320925" y="4906963"/>
          <p14:tracePt t="237278" x="2325688" y="4887913"/>
          <p14:tracePt t="237310" x="2379663" y="4833938"/>
          <p14:tracePt t="237315" x="2420938" y="4805363"/>
          <p14:tracePt t="237342" x="2544763" y="4732338"/>
          <p14:tracePt t="237360" x="2662238" y="4678363"/>
          <p14:tracePt t="237376" x="2727325" y="4651375"/>
          <p14:tracePt t="237392" x="2854325" y="4614863"/>
          <p14:tracePt t="237409" x="2932113" y="4595813"/>
          <p14:tracePt t="237426" x="3068638" y="4587875"/>
          <p14:tracePt t="237442" x="3141663" y="4587875"/>
          <p14:tracePt t="237459" x="3297238" y="4587875"/>
          <p14:tracePt t="237475" x="3382963" y="4587875"/>
          <p14:tracePt t="237493" x="3506788" y="4587875"/>
          <p14:tracePt t="237509" x="3565525" y="4587875"/>
          <p14:tracePt t="237526" x="3643313" y="4591050"/>
          <p14:tracePt t="237543" x="3684588" y="4595813"/>
          <p14:tracePt t="237561" x="3743325" y="4610100"/>
          <p14:tracePt t="237576" x="3770313" y="4619625"/>
          <p14:tracePt t="237594" x="3803650" y="4637088"/>
          <p14:tracePt t="237609" x="3821113" y="4646613"/>
          <p14:tracePt t="237626" x="3835400" y="4660900"/>
          <p14:tracePt t="237642" x="3875088" y="4692650"/>
          <p14:tracePt t="237659" x="3889375" y="4714875"/>
          <p14:tracePt t="237675" x="3940175" y="4805363"/>
          <p14:tracePt t="237692" x="3957638" y="4838700"/>
          <p14:tracePt t="237709" x="3989388" y="4919663"/>
          <p14:tracePt t="237726" x="3994150" y="4938713"/>
          <p14:tracePt t="237742" x="3994150" y="5002213"/>
          <p14:tracePt t="237759" x="3994150" y="5029200"/>
          <p14:tracePt t="237777" x="3971925" y="5111750"/>
          <p14:tracePt t="237794" x="3944938" y="5143500"/>
          <p14:tracePt t="237810" x="3871913" y="5253038"/>
          <p14:tracePt t="237828" x="3840163" y="5299075"/>
          <p14:tracePt t="237829" x="3779838" y="5343525"/>
          <p14:tracePt t="237842" x="3725863" y="5380038"/>
          <p14:tracePt t="237861" x="3684588" y="5403850"/>
          <p14:tracePt t="237876" x="3565525" y="5448300"/>
          <p14:tracePt t="237894" x="3502025" y="5467350"/>
          <p14:tracePt t="237909" x="3273425" y="5462588"/>
          <p14:tracePt t="237927" x="3119438" y="5440363"/>
          <p14:tracePt t="237942" x="2654300" y="5330825"/>
          <p14:tracePt t="237959" x="2447925" y="5262563"/>
          <p14:tracePt t="237975" x="2174875" y="5143500"/>
          <p14:tracePt t="237992" x="2111375" y="5106988"/>
          <p14:tracePt t="238009" x="2065338" y="5065713"/>
          <p14:tracePt t="238026" x="2052638" y="5048250"/>
          <p14:tracePt t="238043" x="2047875" y="5006975"/>
          <p14:tracePt t="238059" x="2038350" y="4987925"/>
          <p14:tracePt t="238078" x="2038350" y="4946650"/>
          <p14:tracePt t="238093" x="2038350" y="4938713"/>
          <p14:tracePt t="238109" x="2038350" y="4924425"/>
          <p14:tracePt t="238126" x="2038350" y="4911725"/>
          <p14:tracePt t="238142" x="2038350" y="4897438"/>
          <p14:tracePt t="238159" x="2038350" y="4875213"/>
          <p14:tracePt t="238176" x="2047875" y="4851400"/>
          <p14:tracePt t="238192" x="2065338" y="4829175"/>
          <p14:tracePt t="238209" x="2089150" y="4805363"/>
          <p14:tracePt t="238225" x="2120900" y="4765675"/>
          <p14:tracePt t="238242" x="2152650" y="4741863"/>
          <p14:tracePt t="238259" x="2230438" y="4692650"/>
          <p14:tracePt t="238276" x="2279650" y="4664075"/>
          <p14:tracePt t="238293" x="2366963" y="4624388"/>
          <p14:tracePt t="238310" x="2430463" y="4595813"/>
          <p14:tracePt t="238326" x="2535238" y="4559300"/>
          <p14:tracePt t="238343" x="2562225" y="4551363"/>
          <p14:tracePt t="238360" x="2613025" y="4551363"/>
          <p14:tracePt t="238376" x="2640013" y="4551363"/>
          <p14:tracePt t="238393" x="2740025" y="4564063"/>
          <p14:tracePt t="238409" x="2800350" y="4573588"/>
          <p14:tracePt t="238426" x="2913063" y="4591050"/>
          <p14:tracePt t="238442" x="2946400" y="4605338"/>
          <p14:tracePt t="238460" x="2986088" y="4619625"/>
          <p14:tracePt t="238476" x="3000375" y="4627563"/>
          <p14:tracePt t="238493" x="3022600" y="4637088"/>
          <p14:tracePt t="238509" x="3027363" y="4641850"/>
          <p14:tracePt t="238526" x="3032125" y="4641850"/>
          <p14:tracePt t="238543" x="3036888" y="4641850"/>
          <p14:tracePt t="238663" x="3036888" y="4651375"/>
          <p14:tracePt t="238708" x="3036888" y="4656138"/>
          <p14:tracePt t="238708" x="0" y="0"/>
        </p14:tracePtLst>
        <p14:tracePtLst>
          <p14:tracePt t="244502" x="1527175" y="4810125"/>
          <p14:tracePt t="244560" x="1527175" y="4819650"/>
          <p14:tracePt t="244570" x="1522413" y="4819650"/>
          <p14:tracePt t="244580" x="1522413" y="4824413"/>
          <p14:tracePt t="244593" x="1517650" y="4824413"/>
          <p14:tracePt t="244609" x="1517650" y="4829175"/>
          <p14:tracePt t="244642" x="1482725" y="4860925"/>
          <p14:tracePt t="244675" x="1308100" y="4979988"/>
          <p14:tracePt t="244709" x="935038" y="5175250"/>
          <p14:tracePt t="244726" x="615950" y="5307013"/>
          <p14:tracePt t="244742" x="528638" y="5348288"/>
          <p14:tracePt t="244760" x="442913" y="5375275"/>
          <p14:tracePt t="244777" x="346075" y="5403850"/>
          <p14:tracePt t="244793" x="338138" y="5403850"/>
          <p14:tracePt t="244828" x="338138" y="5389563"/>
          <p14:tracePt t="244840" x="338138" y="5330825"/>
          <p14:tracePt t="244850" x="338138" y="5280025"/>
          <p14:tracePt t="244861" x="333375" y="5221288"/>
          <p14:tracePt t="244876" x="328613" y="5180013"/>
          <p14:tracePt t="244893" x="309563" y="5138738"/>
          <p14:tracePt t="244909" x="277813" y="5075238"/>
          <p14:tracePt t="244926" x="273050" y="5056188"/>
          <p14:tracePt t="244942" x="273050" y="5002213"/>
          <p14:tracePt t="244959" x="273050" y="4965700"/>
          <p14:tracePt t="244975" x="304800" y="4860925"/>
          <p14:tracePt t="244992" x="333375" y="4805363"/>
          <p14:tracePt t="245009" x="423863" y="4697413"/>
          <p14:tracePt t="245027" x="465138" y="4660900"/>
          <p14:tracePt t="245043" x="588963" y="4595813"/>
          <p14:tracePt t="245059" x="642938" y="4568825"/>
          <p14:tracePt t="245077" x="733425" y="4532313"/>
          <p14:tracePt t="245093" x="738188" y="4532313"/>
          <p14:tracePt t="245109" x="742950" y="4527550"/>
          <p14:tracePt t="245126" x="747713" y="4527550"/>
          <p14:tracePt t="245142" x="766763" y="4532313"/>
          <p14:tracePt t="245159" x="788988" y="4546600"/>
          <p14:tracePt t="245176" x="857250" y="4568825"/>
          <p14:tracePt t="245193" x="889000" y="4595813"/>
          <p14:tracePt t="245210" x="935038" y="4614863"/>
          <p14:tracePt t="245225" x="944563" y="4619625"/>
          <p14:tracePt t="245242" x="947738" y="4627563"/>
          <p14:tracePt t="245346" x="947738" y="4632325"/>
          <p14:tracePt t="245368" x="952500" y="4632325"/>
          <p14:tracePt t="245368" x="0" y="0"/>
        </p14:tracePtLst>
        <p14:tracePtLst>
          <p14:tracePt t="249082" x="1924050" y="5503863"/>
          <p14:tracePt t="249115" x="1924050" y="5499100"/>
          <p14:tracePt t="249251" x="1933575" y="5499100"/>
          <p14:tracePt t="249261" x="1943100" y="5499100"/>
          <p14:tracePt t="249272" x="1970088" y="5499100"/>
          <p14:tracePt t="249283" x="1997075" y="5499100"/>
          <p14:tracePt t="249295" x="2024063" y="5499100"/>
          <p14:tracePt t="249325" x="2111375" y="5499100"/>
          <p14:tracePt t="249359" x="2233613" y="5499100"/>
          <p14:tracePt t="249361" x="2262188" y="5499100"/>
          <p14:tracePt t="249393" x="2316163" y="5499100"/>
          <p14:tracePt t="249409" x="2366963" y="5499100"/>
          <p14:tracePt t="249425" x="2403475" y="5499100"/>
          <p14:tracePt t="249442" x="2457450" y="5489575"/>
          <p14:tracePt t="249459" x="2476500" y="5489575"/>
          <p14:tracePt t="249475" x="2525713" y="5489575"/>
          <p14:tracePt t="249492" x="2554288" y="5489575"/>
          <p14:tracePt t="249509" x="2617788" y="5489575"/>
          <p14:tracePt t="249526" x="2654300" y="5489575"/>
          <p14:tracePt t="249544" x="2727325" y="5489575"/>
          <p14:tracePt t="249559" x="2754313" y="5489575"/>
          <p14:tracePt t="249576" x="2800350" y="5489575"/>
          <p14:tracePt t="249592" x="2822575" y="5489575"/>
          <p14:tracePt t="249610" x="2868613" y="5489575"/>
          <p14:tracePt t="249625" x="2886075" y="5489575"/>
          <p14:tracePt t="249642" x="2927350" y="5489575"/>
          <p14:tracePt t="249659" x="2954338" y="5489575"/>
          <p14:tracePt t="249676" x="3000375" y="5489575"/>
          <p14:tracePt t="249692" x="3027363" y="5489575"/>
          <p14:tracePt t="249710" x="3082925" y="5489575"/>
          <p14:tracePt t="249725" x="3119438" y="5489575"/>
          <p14:tracePt t="249743" x="3182938" y="5489575"/>
          <p14:tracePt t="249759" x="3214688" y="5489575"/>
          <p14:tracePt t="249776" x="3241675" y="5489575"/>
          <p14:tracePt t="249793" x="3305175" y="5489575"/>
          <p14:tracePt t="249810" x="3333750" y="5489575"/>
          <p14:tracePt t="249813" x="3370263" y="5489575"/>
          <p14:tracePt t="249825" x="3411538" y="5494338"/>
          <p14:tracePt t="249843" x="3438525" y="5494338"/>
          <p14:tracePt t="249859" x="3482975" y="5499100"/>
          <p14:tracePt t="249876" x="3497263" y="5503863"/>
          <p14:tracePt t="249878" x="3516313" y="5503863"/>
          <p14:tracePt t="249892" x="3552825" y="5513388"/>
          <p14:tracePt t="249909" x="3579813" y="5513388"/>
          <p14:tracePt t="249912" x="3629025" y="5521325"/>
          <p14:tracePt t="249925" x="3679825" y="5530850"/>
          <p14:tracePt t="249942" x="3730625" y="5530850"/>
          <p14:tracePt t="249959" x="3840163" y="5530850"/>
          <p14:tracePt t="249975" x="3867150" y="5530850"/>
          <p14:tracePt t="249992" x="3940175" y="5530850"/>
          <p14:tracePt t="250009" x="3976688" y="5530850"/>
          <p14:tracePt t="250027" x="4062413" y="5530850"/>
          <p14:tracePt t="250042" x="4089400" y="5530850"/>
          <p14:tracePt t="250059" x="4186238" y="5530850"/>
          <p14:tracePt t="250076" x="4235450" y="5530850"/>
          <p14:tracePt t="250093" x="4291013" y="5530850"/>
          <p14:tracePt t="250110" x="4327525" y="5530850"/>
          <p14:tracePt t="250126" x="4400550" y="5530850"/>
          <p14:tracePt t="250142" x="4441825" y="5526088"/>
          <p14:tracePt t="250160" x="4505325" y="5526088"/>
          <p14:tracePt t="250175" x="4532313" y="5518150"/>
          <p14:tracePt t="250194" x="4578350" y="5518150"/>
          <p14:tracePt t="250209" x="4605338" y="5518150"/>
          <p14:tracePt t="250226" x="4651375" y="5518150"/>
          <p14:tracePt t="250242" x="4787900" y="5518150"/>
          <p14:tracePt t="250259" x="4838700" y="5518150"/>
          <p14:tracePt t="250276" x="4960938" y="5518150"/>
          <p14:tracePt t="250293" x="4997450" y="5518150"/>
          <p14:tracePt t="250310" x="5084763" y="5518150"/>
          <p14:tracePt t="250326" x="5121275" y="5518150"/>
          <p14:tracePt t="250343" x="5233988" y="5521325"/>
          <p14:tracePt t="250359" x="5284788" y="5521325"/>
          <p14:tracePt t="250376" x="5394325" y="5521325"/>
          <p14:tracePt t="250392" x="5421313" y="5521325"/>
          <p14:tracePt t="250409" x="5467350" y="5521325"/>
          <p14:tracePt t="250425" x="5481638" y="5521325"/>
          <p14:tracePt t="250442" x="5503863" y="5521325"/>
          <p14:tracePt t="250459" x="5513388" y="5521325"/>
          <p14:tracePt t="250476" x="5567363" y="5521325"/>
          <p14:tracePt t="250492" x="5594350" y="5521325"/>
          <p14:tracePt t="250509" x="5681663" y="5521325"/>
          <p14:tracePt t="250526" x="5708650" y="5521325"/>
          <p14:tracePt t="250543" x="5740400" y="5521325"/>
          <p14:tracePt t="250560" x="5745163" y="5521325"/>
          <p14:tracePt t="250577" x="5749925" y="5521325"/>
          <p14:tracePt t="250594" x="5764213" y="5521325"/>
          <p14:tracePt t="250610" x="5800725" y="5521325"/>
          <p14:tracePt t="250625" x="5837238" y="5521325"/>
          <p14:tracePt t="250644" x="5886450" y="5521325"/>
          <p14:tracePt t="250645" x="5937250" y="5521325"/>
          <p14:tracePt t="250660" x="5964238" y="5521325"/>
          <p14:tracePt t="250675" x="6000750" y="5521325"/>
          <p14:tracePt t="250693" x="6037263" y="5521325"/>
          <p14:tracePt t="250709" x="6064250" y="5521325"/>
          <p14:tracePt t="250727" x="6105525" y="5521325"/>
          <p14:tracePt t="250742" x="6124575" y="5521325"/>
          <p14:tracePt t="250761" x="6146800" y="5521325"/>
          <p14:tracePt t="250776" x="6173788" y="5521325"/>
          <p14:tracePt t="250793" x="6224588" y="5521325"/>
          <p14:tracePt t="250809" x="6256338" y="5521325"/>
          <p14:tracePt t="250827" x="6305550" y="5508625"/>
          <p14:tracePt t="250842" x="6334125" y="5499100"/>
          <p14:tracePt t="250859" x="6365875" y="5494338"/>
          <p14:tracePt t="250875" x="6378575" y="5489575"/>
          <p14:tracePt t="250893" x="6397625" y="5481638"/>
          <p14:tracePt t="250909" x="6415088" y="5476875"/>
          <p14:tracePt t="250925" x="6434138" y="5462588"/>
          <p14:tracePt t="250942" x="6443663" y="5462588"/>
          <p14:tracePt t="250959" x="6446838" y="5457825"/>
          <p14:tracePt t="250975" x="6451600" y="5453063"/>
          <p14:tracePt t="251004" x="6456363" y="5448300"/>
          <p14:tracePt t="251015" x="6465888" y="5445125"/>
          <p14:tracePt t="251028" x="6475413" y="5440363"/>
          <p14:tracePt t="251043" x="6488113" y="5430838"/>
          <p14:tracePt t="251061" x="6507163" y="5421313"/>
          <p14:tracePt t="251076" x="6511925" y="5416550"/>
          <p14:tracePt t="251092" x="6516688" y="5408613"/>
          <p14:tracePt t="251109" x="6524625" y="5403850"/>
          <p14:tracePt t="251127" x="6534150" y="5384800"/>
          <p14:tracePt t="251143" x="6538913" y="5375275"/>
          <p14:tracePt t="251159" x="6543675" y="5362575"/>
          <p14:tracePt t="251175" x="6553200" y="5348288"/>
          <p14:tracePt t="251192" x="6553200" y="5340350"/>
          <p14:tracePt t="251195" x="6553200" y="5330825"/>
          <p14:tracePt t="251209" x="6553200" y="5326063"/>
          <p14:tracePt t="251225" x="6556375" y="5321300"/>
          <p14:tracePt t="251242" x="6556375" y="5303838"/>
          <p14:tracePt t="251259" x="6556375" y="5294313"/>
          <p14:tracePt t="251276" x="6556375" y="5280025"/>
          <p14:tracePt t="251293" x="6556375" y="5275263"/>
          <p14:tracePt t="251309" x="6556375" y="5267325"/>
          <p14:tracePt t="251326" x="6556375" y="5262563"/>
          <p14:tracePt t="251342" x="6556375" y="5257800"/>
          <p14:tracePt t="251359" x="6556375" y="5253038"/>
          <p14:tracePt t="251377" x="6548438" y="5243513"/>
          <p14:tracePt t="251392" x="6543675" y="5233988"/>
          <p14:tracePt t="251409" x="6538913" y="5230813"/>
          <p14:tracePt t="251425" x="6534150" y="5226050"/>
          <p14:tracePt t="251442" x="6516688" y="5211763"/>
          <p14:tracePt t="251459" x="6502400" y="5197475"/>
          <p14:tracePt t="251476" x="6461125" y="5170488"/>
          <p14:tracePt t="251492" x="6443663" y="5165725"/>
          <p14:tracePt t="251510" x="6383338" y="5143500"/>
          <p14:tracePt t="251526" x="6342063" y="5129213"/>
          <p14:tracePt t="251544" x="6251575" y="5092700"/>
          <p14:tracePt t="251560" x="6173788" y="5075238"/>
          <p14:tracePt t="251577" x="6088063" y="5065713"/>
          <p14:tracePt t="251592" x="5891213" y="5033963"/>
          <p14:tracePt t="251609" x="5803900" y="5016500"/>
          <p14:tracePt t="251625" x="5654675" y="4997450"/>
          <p14:tracePt t="251642" x="5581650" y="4979988"/>
          <p14:tracePt t="251659" x="5453063" y="4970463"/>
          <p14:tracePt t="251675" x="5380038" y="4970463"/>
          <p14:tracePt t="251692" x="5197475" y="4970463"/>
          <p14:tracePt t="251709" x="5053013" y="4970463"/>
          <p14:tracePt t="251725" x="4719638" y="4970463"/>
          <p14:tracePt t="251742" x="4541838" y="4970463"/>
          <p14:tracePt t="251759" x="4217988" y="4970463"/>
          <p14:tracePt t="251777" x="4086225" y="4970463"/>
          <p14:tracePt t="251793" x="3879850" y="4970463"/>
          <p14:tracePt t="251809" x="3784600" y="4970463"/>
          <p14:tracePt t="251826" x="3611563" y="4970463"/>
          <p14:tracePt t="251843" x="3529013" y="4970463"/>
          <p14:tracePt t="251859" x="3370263" y="4970463"/>
          <p14:tracePt t="251876" x="3273425" y="4970463"/>
          <p14:tracePt t="251892" x="3127375" y="4970463"/>
          <p14:tracePt t="251909" x="3078163" y="4970463"/>
          <p14:tracePt t="251926" x="3000375" y="4970463"/>
          <p14:tracePt t="251942" x="2949575" y="4970463"/>
          <p14:tracePt t="251960" x="2913063" y="4970463"/>
          <p14:tracePt t="251976" x="2859088" y="4979988"/>
          <p14:tracePt t="251994" x="2817813" y="4992688"/>
          <p14:tracePt t="252009" x="2795588" y="4997450"/>
          <p14:tracePt t="252026" x="2786063" y="5011738"/>
          <p14:tracePt t="252043" x="2768600" y="5024438"/>
          <p14:tracePt t="252060" x="2754313" y="5029200"/>
          <p14:tracePt t="252062" x="2749550" y="5043488"/>
          <p14:tracePt t="252076" x="2744788" y="5048250"/>
          <p14:tracePt t="252093" x="2735263" y="5060950"/>
          <p14:tracePt t="252109" x="2727325" y="5084763"/>
          <p14:tracePt t="252126" x="2717800" y="5102225"/>
          <p14:tracePt t="252129" x="2717800" y="5111750"/>
          <p14:tracePt t="252142" x="2713038" y="5133975"/>
          <p14:tracePt t="252159" x="2713038" y="5160963"/>
          <p14:tracePt t="252175" x="2717800" y="5226050"/>
          <p14:tracePt t="252192" x="2732088" y="5280025"/>
          <p14:tracePt t="252209" x="2776538" y="5375275"/>
          <p14:tracePt t="252226" x="2822575" y="5416550"/>
          <p14:tracePt t="252242" x="2936875" y="5530850"/>
          <p14:tracePt t="252259" x="3036888" y="5594350"/>
          <p14:tracePt t="252278" x="3314700" y="5703888"/>
          <p14:tracePt t="252294" x="3579813" y="5745163"/>
          <p14:tracePt t="252311" x="4303713" y="5876925"/>
          <p14:tracePt t="252327" x="4656138" y="5910263"/>
          <p14:tracePt t="252345" x="5421313" y="6010275"/>
          <p14:tracePt t="252360" x="5776913" y="6042025"/>
          <p14:tracePt t="252378" x="6324600" y="6042025"/>
          <p14:tracePt t="252392" x="6529388" y="6037263"/>
          <p14:tracePt t="252411" x="6775450" y="5995988"/>
          <p14:tracePt t="252425" x="6848475" y="5973763"/>
          <p14:tracePt t="252442" x="6948488" y="5946775"/>
          <p14:tracePt t="252459" x="7113588" y="5876925"/>
          <p14:tracePt t="252476" x="7227888" y="5837238"/>
          <p14:tracePt t="252478" x="7327900" y="5786438"/>
          <p14:tracePt t="252492" x="7427913" y="5745163"/>
          <p14:tracePt t="252509" x="7542213" y="5695950"/>
          <p14:tracePt t="252526" x="7661275" y="5618163"/>
          <p14:tracePt t="252544" x="7715250" y="5581650"/>
          <p14:tracePt t="252559" x="7766050" y="5518150"/>
          <p14:tracePt t="252576" x="7778750" y="5499100"/>
          <p14:tracePt t="252579" x="7783513" y="5481638"/>
          <p14:tracePt t="252592" x="7788275" y="5467350"/>
          <p14:tracePt t="252610" x="7797800" y="5453063"/>
          <p14:tracePt t="252627" x="7802563" y="5445125"/>
          <p14:tracePt t="252642" x="7802563" y="5426075"/>
          <p14:tracePt t="252659" x="7797800" y="5384800"/>
          <p14:tracePt t="252676" x="7773988" y="5353050"/>
          <p14:tracePt t="252692" x="7673975" y="5253038"/>
          <p14:tracePt t="252709" x="7605713" y="5207000"/>
          <p14:tracePt t="252725" x="7510463" y="5143500"/>
          <p14:tracePt t="252742" x="7454900" y="5116513"/>
          <p14:tracePt t="252759" x="7327900" y="5070475"/>
          <p14:tracePt t="252775" x="7235825" y="5038725"/>
          <p14:tracePt t="252794" x="7026275" y="4979988"/>
          <p14:tracePt t="252809" x="6867525" y="4946650"/>
          <p14:tracePt t="252828" x="6251575" y="4870450"/>
          <p14:tracePt t="252842" x="5873750" y="4838700"/>
          <p14:tracePt t="252860" x="5165725" y="4787900"/>
          <p14:tracePt t="252876" x="4870450" y="4787900"/>
          <p14:tracePt t="252893" x="4568825" y="4773613"/>
          <p14:tracePt t="252909" x="4044950" y="4773613"/>
          <p14:tracePt t="252925" x="3848100" y="4773613"/>
          <p14:tracePt t="252942" x="3579813" y="4778375"/>
          <p14:tracePt t="252959" x="3482975" y="4787900"/>
          <p14:tracePt t="252976" x="3341688" y="4824413"/>
          <p14:tracePt t="252992" x="3265488" y="4856163"/>
          <p14:tracePt t="253009" x="3173413" y="4897438"/>
          <p14:tracePt t="253026" x="3119438" y="4924425"/>
          <p14:tracePt t="253043" x="3032125" y="4965700"/>
          <p14:tracePt t="253059" x="2990850" y="4992688"/>
          <p14:tracePt t="253076" x="2963863" y="5011738"/>
          <p14:tracePt t="253092" x="2959100" y="5016500"/>
          <p14:tracePt t="253109" x="2954338" y="5019675"/>
          <p14:tracePt t="253125" x="2949575" y="5019675"/>
          <p14:tracePt t="253142" x="2932113" y="5033963"/>
          <p14:tracePt t="253159" x="2922588" y="5038725"/>
          <p14:tracePt t="253175" x="2917825" y="5043488"/>
          <p14:tracePt t="253299" x="0" y="0"/>
        </p14:tracePtLst>
        <p14:tracePtLst>
          <p14:tracePt t="258205" x="584200" y="4765675"/>
          <p14:tracePt t="258251" x="579438" y="4765675"/>
          <p14:tracePt t="258283" x="574675" y="4778375"/>
          <p14:tracePt t="258294" x="560388" y="4797425"/>
          <p14:tracePt t="258305" x="542925" y="4829175"/>
          <p14:tracePt t="258326" x="528638" y="4870450"/>
          <p14:tracePt t="258360" x="506413" y="4965700"/>
          <p14:tracePt t="258375" x="511175" y="5019675"/>
          <p14:tracePt t="258392" x="511175" y="5048250"/>
          <p14:tracePt t="258409" x="542925" y="5121275"/>
          <p14:tracePt t="258425" x="569913" y="5170488"/>
          <p14:tracePt t="258442" x="638175" y="5248275"/>
          <p14:tracePt t="258459" x="701675" y="5299075"/>
          <p14:tracePt t="258476" x="847725" y="5384800"/>
          <p14:tracePt t="258492" x="939800" y="5435600"/>
          <p14:tracePt t="258509" x="1139825" y="5513388"/>
          <p14:tracePt t="258526" x="1249363" y="5554663"/>
          <p14:tracePt t="258543" x="1490663" y="5626100"/>
          <p14:tracePt t="258560" x="1636713" y="5659438"/>
          <p14:tracePt t="258576" x="1892300" y="5691188"/>
          <p14:tracePt t="258593" x="2043113" y="5691188"/>
          <p14:tracePt t="258609" x="2562225" y="5691188"/>
          <p14:tracePt t="258625" x="2859088" y="5691188"/>
          <p14:tracePt t="258642" x="3579813" y="5691188"/>
          <p14:tracePt t="258659" x="3903663" y="5708650"/>
          <p14:tracePt t="258676" x="4537075" y="5754688"/>
          <p14:tracePt t="258692" x="4792663" y="5768975"/>
          <p14:tracePt t="258710" x="5289550" y="5840413"/>
          <p14:tracePt t="258725" x="5526088" y="5881688"/>
          <p14:tracePt t="258742" x="5740400" y="5910263"/>
          <p14:tracePt t="258759" x="6215063" y="5922963"/>
          <p14:tracePt t="258777" x="6415088" y="5922963"/>
          <p14:tracePt t="258780" x="6638925" y="5922963"/>
          <p14:tracePt t="258793" x="6804025" y="5905500"/>
          <p14:tracePt t="258809" x="6926263" y="5891213"/>
          <p14:tracePt t="258826" x="7131050" y="5873750"/>
          <p14:tracePt t="258842" x="7196138" y="5854700"/>
          <p14:tracePt t="258846" x="7286625" y="5837238"/>
          <p14:tracePt t="258859" x="7359650" y="5818188"/>
          <p14:tracePt t="258876" x="7410450" y="5808663"/>
          <p14:tracePt t="258894" x="7559675" y="5781675"/>
          <p14:tracePt t="258909" x="7624763" y="5772150"/>
          <p14:tracePt t="258925" x="7773988" y="5732463"/>
          <p14:tracePt t="258942" x="7815263" y="5718175"/>
          <p14:tracePt t="258959" x="7902575" y="5667375"/>
          <p14:tracePt t="258975" x="7934325" y="5640388"/>
          <p14:tracePt t="258992" x="7961313" y="5599113"/>
          <p14:tracePt t="259009" x="7975600" y="5581650"/>
          <p14:tracePt t="259025" x="7993063" y="5540375"/>
          <p14:tracePt t="259043" x="8002588" y="5521325"/>
          <p14:tracePt t="259059" x="8007350" y="5481638"/>
          <p14:tracePt t="259076" x="8007350" y="5462588"/>
          <p14:tracePt t="259094" x="8007350" y="5421313"/>
          <p14:tracePt t="259109" x="8007350" y="5403850"/>
          <p14:tracePt t="259127" x="8007350" y="5357813"/>
          <p14:tracePt t="259142" x="8007350" y="5321300"/>
          <p14:tracePt t="259161" x="8007350" y="5253038"/>
          <p14:tracePt t="259175" x="8007350" y="5216525"/>
          <p14:tracePt t="259193" x="8007350" y="5160963"/>
          <p14:tracePt t="259209" x="7993063" y="5133975"/>
          <p14:tracePt t="259226" x="7983538" y="5111750"/>
          <p14:tracePt t="259243" x="7947025" y="5060950"/>
          <p14:tracePt t="259259" x="7934325" y="5043488"/>
          <p14:tracePt t="259276" x="7907338" y="5006975"/>
          <p14:tracePt t="259294" x="7893050" y="4987925"/>
          <p14:tracePt t="259309" x="7810500" y="4938713"/>
          <p14:tracePt t="259325" x="7747000" y="4919663"/>
          <p14:tracePt t="259342" x="7537450" y="4860925"/>
          <p14:tracePt t="259359" x="7423150" y="4838700"/>
          <p14:tracePt t="259375" x="7135813" y="4797425"/>
          <p14:tracePt t="259392" x="7021513" y="4773613"/>
          <p14:tracePt t="259409" x="6753225" y="4741863"/>
          <p14:tracePt t="259425" x="6643688" y="4732338"/>
          <p14:tracePt t="259442" x="6392863" y="4732338"/>
          <p14:tracePt t="259459" x="6292850" y="4737100"/>
          <p14:tracePt t="259476" x="6073775" y="4768850"/>
          <p14:tracePt t="259492" x="5995988" y="4778375"/>
          <p14:tracePt t="259509" x="5776913" y="4810125"/>
          <p14:tracePt t="259526" x="5681663" y="4819650"/>
          <p14:tracePt t="259544" x="5435600" y="4860925"/>
          <p14:tracePt t="259559" x="5340350" y="4870450"/>
          <p14:tracePt t="259576" x="5048250" y="4902200"/>
          <p14:tracePt t="259593" x="4946650" y="4911725"/>
          <p14:tracePt t="259610" x="4719638" y="4929188"/>
          <p14:tracePt t="259625" x="4619625" y="4951413"/>
          <p14:tracePt t="259644" x="4376738" y="4970463"/>
          <p14:tracePt t="259659" x="4276725" y="4979988"/>
          <p14:tracePt t="259676" x="4159250" y="4992688"/>
          <p14:tracePt t="259679" x="4057650" y="4992688"/>
          <p14:tracePt t="259692" x="3984625" y="4992688"/>
          <p14:tracePt t="259709" x="3925888" y="4992688"/>
          <p14:tracePt t="259725" x="3875088" y="4992688"/>
          <p14:tracePt t="259742" x="3871913" y="4992688"/>
          <p14:tracePt t="259745" x="3867150" y="4992688"/>
          <p14:tracePt t="259759" x="3862388" y="4992688"/>
          <p14:tracePt t="259776" x="3852863" y="4992688"/>
          <p14:tracePt t="259779" x="3840163" y="4992688"/>
          <p14:tracePt t="259793" x="3825875" y="4992688"/>
          <p14:tracePt t="259809" x="3821113" y="4992688"/>
          <p14:tracePt t="259826" x="3803650" y="4992688"/>
          <p14:tracePt t="259842" x="3803650" y="4997450"/>
          <p14:tracePt t="259859" x="3794125" y="4997450"/>
          <p14:tracePt t="259875" x="3789363" y="5002213"/>
          <p14:tracePt t="259894" x="3784600" y="5002213"/>
          <p14:tracePt t="259913" x="3779838" y="5002213"/>
          <p14:tracePt t="259913" x="0" y="0"/>
        </p14:tracePtLst>
        <p14:tracePtLst>
          <p14:tracePt t="260469" x="377825" y="5016500"/>
          <p14:tracePt t="260481" x="392113" y="5019675"/>
          <p14:tracePt t="260494" x="406400" y="5038725"/>
          <p14:tracePt t="260510" x="428625" y="5089525"/>
          <p14:tracePt t="260527" x="442913" y="5121275"/>
          <p14:tracePt t="260544" x="469900" y="5180013"/>
          <p14:tracePt t="260559" x="496888" y="5221288"/>
          <p14:tracePt t="260576" x="523875" y="5284788"/>
          <p14:tracePt t="260609" x="620713" y="5416550"/>
          <p14:tracePt t="260612" x="638175" y="5435600"/>
          <p14:tracePt t="260642" x="706438" y="5513388"/>
          <p14:tracePt t="260676" x="815975" y="5545138"/>
          <p14:tracePt t="260678" x="866775" y="5554663"/>
          <p14:tracePt t="260696" x="915988" y="5554663"/>
          <p14:tracePt t="260709" x="989013" y="5549900"/>
          <p14:tracePt t="260725" x="1130300" y="5530850"/>
          <p14:tracePt t="260742" x="1217613" y="5503863"/>
          <p14:tracePt t="260758" x="1336675" y="5435600"/>
          <p14:tracePt t="260775" x="1381125" y="5403850"/>
          <p14:tracePt t="260792" x="1431925" y="5326063"/>
          <p14:tracePt t="260809" x="1436688" y="5307013"/>
          <p14:tracePt t="260826" x="1449388" y="5284788"/>
          <p14:tracePt t="260843" x="1454150" y="5270500"/>
          <p14:tracePt t="260859" x="1468438" y="5243513"/>
          <p14:tracePt t="260875" x="1473200" y="5233988"/>
          <p14:tracePt t="260891" x="1485900" y="5207000"/>
          <p14:tracePt t="260909" x="1495425" y="5189538"/>
          <p14:tracePt t="260926" x="1495425" y="5143500"/>
          <p14:tracePt t="260942" x="1495425" y="5106988"/>
          <p14:tracePt t="260959" x="1490663" y="5056188"/>
          <p14:tracePt t="260975" x="1485900" y="5038725"/>
          <p14:tracePt t="260993" x="1473200" y="5024438"/>
          <p14:tracePt t="260995" x="1468438" y="5011738"/>
          <p14:tracePt t="261009" x="1454150" y="5006975"/>
          <p14:tracePt t="261026" x="1449388" y="5002213"/>
          <p14:tracePt t="261062" x="1446213" y="5002213"/>
          <p14:tracePt t="261075" x="1441450" y="5002213"/>
          <p14:tracePt t="261085" x="1431925" y="5002213"/>
          <p14:tracePt t="261095" x="1427163" y="4997450"/>
          <p14:tracePt t="261095" x="0" y="0"/>
        </p14:tracePtLst>
        <p14:tracePtLst>
          <p14:tracePt t="262180" x="5445125" y="5097463"/>
          <p14:tracePt t="262196" x="5440363" y="5097463"/>
          <p14:tracePt t="262209" x="5426075" y="5116513"/>
          <p14:tracePt t="262225" x="5421313" y="5121275"/>
          <p14:tracePt t="262242" x="5403850" y="5165725"/>
          <p14:tracePt t="262259" x="5399088" y="5184775"/>
          <p14:tracePt t="262277" x="5384800" y="5233988"/>
          <p14:tracePt t="262309" x="5394325" y="5316538"/>
          <p14:tracePt t="262342" x="5408613" y="5367338"/>
          <p14:tracePt t="262344" x="5426075" y="5384800"/>
          <p14:tracePt t="262376" x="5453063" y="5421313"/>
          <p14:tracePt t="262378" x="5484813" y="5435600"/>
          <p14:tracePt t="262392" x="5518150" y="5457825"/>
          <p14:tracePt t="262410" x="5554663" y="5467350"/>
          <p14:tracePt t="262426" x="5803900" y="5508625"/>
          <p14:tracePt t="262442" x="6010275" y="5518150"/>
          <p14:tracePt t="262445" x="6242050" y="5508625"/>
          <p14:tracePt t="262458" x="6538913" y="5508625"/>
          <p14:tracePt t="262475" x="6821488" y="5481638"/>
          <p14:tracePt t="262492" x="7113588" y="5457825"/>
          <p14:tracePt t="262509" x="7186613" y="5448300"/>
          <p14:tracePt t="262512" x="7204075" y="5448300"/>
          <p14:tracePt t="262525" x="7208838" y="5448300"/>
          <p14:tracePt t="262559" x="7208838" y="5445125"/>
          <p14:tracePt t="262576" x="7208838" y="5411788"/>
          <p14:tracePt t="262592" x="7177088" y="5307013"/>
          <p14:tracePt t="262609" x="7140575" y="5253038"/>
          <p14:tracePt t="262626" x="7072313" y="5175250"/>
          <p14:tracePt t="262642" x="7018338" y="5138738"/>
          <p14:tracePt t="262658" x="6904038" y="5102225"/>
          <p14:tracePt t="262675" x="6840538" y="5084763"/>
          <p14:tracePt t="262693" x="6748463" y="5065713"/>
          <p14:tracePt t="262709" x="6721475" y="5065713"/>
          <p14:tracePt t="262726" x="6680200" y="5065713"/>
          <p14:tracePt t="262806" x="6684963" y="5065713"/>
          <p14:tracePt t="262816" x="6684963" y="5060950"/>
          <p14:tracePt t="262816" x="0" y="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BC99EF-5E68-48F2-8A5B-1CAF98882B47}" type="slidenum">
              <a:rPr lang="en-US" altLang="zh-CN" smtClean="0"/>
              <a:pPr>
                <a:defRPr/>
              </a:pPr>
              <a:t>20</a:t>
            </a:fld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1295400" y="3124200"/>
            <a:ext cx="7263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作为补充内容，讲解就到这里，后面的内容自己看。</a:t>
            </a:r>
            <a:endParaRPr lang="en-US" altLang="zh-CN" sz="2400" dirty="0" smtClean="0"/>
          </a:p>
          <a:p>
            <a:r>
              <a:rPr lang="zh-CN" altLang="en-US" sz="2400" dirty="0" smtClean="0"/>
              <a:t>期末考试不靠</a:t>
            </a:r>
            <a:r>
              <a:rPr lang="zh-CN" altLang="en-US" sz="2400" smtClean="0"/>
              <a:t>格论内容。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0825069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794085" y="1719824"/>
            <a:ext cx="7630427" cy="3222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40000"/>
              </a:lnSpc>
              <a:spcBef>
                <a:spcPct val="50000"/>
              </a:spcBef>
            </a:pPr>
            <a:r>
              <a:rPr lang="zh-CN" altLang="en-US" sz="1800" b="1" dirty="0">
                <a:latin typeface="宋体" panose="02010600030101010101" pitchFamily="2" charset="-122"/>
              </a:rPr>
              <a:t>定义</a:t>
            </a:r>
            <a:r>
              <a:rPr lang="en-US" altLang="zh-CN" sz="1800" dirty="0">
                <a:latin typeface="宋体" panose="02010600030101010101" pitchFamily="2" charset="-122"/>
              </a:rPr>
              <a:t> </a:t>
            </a:r>
            <a:r>
              <a:rPr lang="zh-CN" altLang="en-US" sz="1800" dirty="0">
                <a:latin typeface="宋体" panose="02010600030101010101" pitchFamily="2" charset="-122"/>
              </a:rPr>
              <a:t>设</a:t>
            </a:r>
            <a:r>
              <a:rPr lang="en-US" altLang="zh-CN" sz="1800" dirty="0">
                <a:latin typeface="宋体" panose="02010600030101010101" pitchFamily="2" charset="-122"/>
              </a:rPr>
              <a:t>&lt;L</a:t>
            </a:r>
            <a:r>
              <a:rPr lang="zh-CN" altLang="en-US" sz="1800" dirty="0">
                <a:latin typeface="宋体" panose="02010600030101010101" pitchFamily="2" charset="-122"/>
              </a:rPr>
              <a:t>；≤</a:t>
            </a:r>
            <a:r>
              <a:rPr lang="en-US" altLang="zh-CN" sz="1800" dirty="0">
                <a:latin typeface="宋体" panose="02010600030101010101" pitchFamily="2" charset="-122"/>
              </a:rPr>
              <a:t>&gt;</a:t>
            </a:r>
            <a:r>
              <a:rPr lang="zh-CN" altLang="en-US" sz="1800" dirty="0">
                <a:latin typeface="宋体" panose="02010600030101010101" pitchFamily="2" charset="-122"/>
              </a:rPr>
              <a:t>是格，</a:t>
            </a:r>
            <a:r>
              <a:rPr lang="en-US" altLang="zh-CN" sz="1800" dirty="0">
                <a:latin typeface="宋体" panose="02010600030101010101" pitchFamily="2" charset="-122"/>
              </a:rPr>
              <a:t>P</a:t>
            </a:r>
            <a:r>
              <a:rPr lang="zh-CN" altLang="en-US" sz="1800" dirty="0">
                <a:latin typeface="宋体" panose="02010600030101010101" pitchFamily="2" charset="-122"/>
              </a:rPr>
              <a:t>是包含格的元素和符号</a:t>
            </a:r>
            <a:r>
              <a:rPr lang="en-US" altLang="zh-CN" sz="1800" dirty="0">
                <a:latin typeface="宋体" panose="02010600030101010101" pitchFamily="2" charset="-122"/>
              </a:rPr>
              <a:t>=</a:t>
            </a:r>
            <a:r>
              <a:rPr lang="zh-CN" altLang="en-US" sz="1800" dirty="0">
                <a:latin typeface="宋体" panose="02010600030101010101" pitchFamily="2" charset="-122"/>
              </a:rPr>
              <a:t>、≤、≥，∧，∨的命题，将</a:t>
            </a:r>
            <a:r>
              <a:rPr lang="en-US" altLang="zh-CN" sz="1800" dirty="0">
                <a:latin typeface="宋体" panose="02010600030101010101" pitchFamily="2" charset="-122"/>
              </a:rPr>
              <a:t>P</a:t>
            </a:r>
            <a:r>
              <a:rPr lang="zh-CN" altLang="en-US" sz="1800" dirty="0">
                <a:latin typeface="宋体" panose="02010600030101010101" pitchFamily="2" charset="-122"/>
              </a:rPr>
              <a:t>中的≤、≥，∧和∨分别替换成≥、≤、 ∨和∧所得的命题</a:t>
            </a:r>
            <a:r>
              <a:rPr lang="en-US" altLang="zh-CN" sz="1800" dirty="0">
                <a:latin typeface="宋体" panose="02010600030101010101" pitchFamily="2" charset="-122"/>
              </a:rPr>
              <a:t>P</a:t>
            </a:r>
            <a:r>
              <a:rPr lang="en-US" altLang="zh-CN" sz="1800" baseline="30000" dirty="0">
                <a:latin typeface="宋体" panose="02010600030101010101" pitchFamily="2" charset="-122"/>
              </a:rPr>
              <a:t>D</a:t>
            </a:r>
            <a:r>
              <a:rPr lang="zh-CN" altLang="en-US" sz="1800" dirty="0">
                <a:latin typeface="宋体" panose="02010600030101010101" pitchFamily="2" charset="-122"/>
              </a:rPr>
              <a:t>称为</a:t>
            </a:r>
            <a:r>
              <a:rPr lang="en-US" altLang="zh-CN" sz="1800" dirty="0">
                <a:latin typeface="宋体" panose="02010600030101010101" pitchFamily="2" charset="-122"/>
              </a:rPr>
              <a:t>P</a:t>
            </a:r>
            <a:r>
              <a:rPr lang="zh-CN" altLang="en-US" sz="1800" dirty="0">
                <a:latin typeface="宋体" panose="02010600030101010101" pitchFamily="2" charset="-122"/>
              </a:rPr>
              <a:t>的对偶</a:t>
            </a:r>
            <a:r>
              <a:rPr lang="en-US" altLang="zh-CN" sz="1800" dirty="0">
                <a:latin typeface="宋体" panose="02010600030101010101" pitchFamily="2" charset="-122"/>
              </a:rPr>
              <a:t>(</a:t>
            </a:r>
            <a:r>
              <a:rPr lang="zh-CN" altLang="en-US" sz="1800" dirty="0">
                <a:latin typeface="宋体" panose="02010600030101010101" pitchFamily="2" charset="-122"/>
              </a:rPr>
              <a:t>或</a:t>
            </a:r>
            <a:r>
              <a:rPr lang="zh-CN" altLang="en-US" sz="1800" dirty="0"/>
              <a:t>对偶命题</a:t>
            </a:r>
            <a:r>
              <a:rPr lang="en-US" altLang="zh-CN" sz="1800" dirty="0">
                <a:latin typeface="宋体" panose="02010600030101010101" pitchFamily="2" charset="-122"/>
              </a:rPr>
              <a:t>)</a:t>
            </a:r>
            <a:r>
              <a:rPr lang="zh-CN" altLang="en-US" sz="1800" dirty="0">
                <a:latin typeface="宋体" panose="02010600030101010101" pitchFamily="2" charset="-122"/>
              </a:rPr>
              <a:t>。</a:t>
            </a:r>
            <a:endParaRPr lang="en-US" altLang="zh-CN" sz="1800" dirty="0">
              <a:latin typeface="宋体" panose="02010600030101010101" pitchFamily="2" charset="-122"/>
            </a:endParaRPr>
          </a:p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en-US" altLang="zh-CN" sz="1800" dirty="0">
                <a:latin typeface="宋体" panose="02010600030101010101" pitchFamily="2" charset="-122"/>
              </a:rPr>
              <a:t>Example: (a</a:t>
            </a:r>
            <a:r>
              <a:rPr lang="zh-CN" altLang="en-US" sz="1800" dirty="0">
                <a:latin typeface="宋体" panose="02010600030101010101" pitchFamily="2" charset="-122"/>
              </a:rPr>
              <a:t>∨</a:t>
            </a:r>
            <a:r>
              <a:rPr lang="en-US" altLang="zh-CN" sz="1800" dirty="0">
                <a:latin typeface="宋体" panose="02010600030101010101" pitchFamily="2" charset="-122"/>
              </a:rPr>
              <a:t>b</a:t>
            </a:r>
            <a:r>
              <a:rPr lang="zh-CN" altLang="en-US" sz="1800" dirty="0">
                <a:latin typeface="宋体" panose="02010600030101010101" pitchFamily="2" charset="-122"/>
              </a:rPr>
              <a:t>∧</a:t>
            </a:r>
            <a:r>
              <a:rPr lang="en-US" altLang="zh-CN" sz="1800" dirty="0">
                <a:latin typeface="宋体" panose="02010600030101010101" pitchFamily="2" charset="-122"/>
              </a:rPr>
              <a:t>c)</a:t>
            </a:r>
            <a:r>
              <a:rPr lang="zh-CN" altLang="en-US" sz="1800" dirty="0">
                <a:latin typeface="宋体" panose="02010600030101010101" pitchFamily="2" charset="-122"/>
              </a:rPr>
              <a:t>≤</a:t>
            </a:r>
            <a:r>
              <a:rPr lang="en-US" altLang="zh-CN" sz="1800" dirty="0">
                <a:latin typeface="宋体" panose="02010600030101010101" pitchFamily="2" charset="-122"/>
              </a:rPr>
              <a:t>c </a:t>
            </a:r>
            <a:r>
              <a:rPr lang="zh-CN" altLang="en-US" sz="1800" dirty="0">
                <a:latin typeface="宋体" panose="02010600030101010101" pitchFamily="2" charset="-122"/>
              </a:rPr>
              <a:t>的对偶是 </a:t>
            </a:r>
            <a:r>
              <a:rPr lang="en-US" altLang="zh-CN" sz="1800" dirty="0">
                <a:latin typeface="宋体" panose="02010600030101010101" pitchFamily="2" charset="-122"/>
              </a:rPr>
              <a:t>(a</a:t>
            </a:r>
            <a:r>
              <a:rPr lang="zh-CN" altLang="en-US" sz="1800" dirty="0">
                <a:latin typeface="宋体" panose="02010600030101010101" pitchFamily="2" charset="-122"/>
              </a:rPr>
              <a:t>∧</a:t>
            </a:r>
            <a:r>
              <a:rPr lang="en-US" altLang="zh-CN" sz="1800" dirty="0">
                <a:latin typeface="宋体" panose="02010600030101010101" pitchFamily="2" charset="-122"/>
              </a:rPr>
              <a:t>b</a:t>
            </a:r>
            <a:r>
              <a:rPr lang="zh-CN" altLang="en-US" sz="1800" dirty="0">
                <a:latin typeface="宋体" panose="02010600030101010101" pitchFamily="2" charset="-122"/>
              </a:rPr>
              <a:t>∨</a:t>
            </a:r>
            <a:r>
              <a:rPr lang="en-US" altLang="zh-CN" sz="1800" dirty="0">
                <a:latin typeface="宋体" panose="02010600030101010101" pitchFamily="2" charset="-122"/>
              </a:rPr>
              <a:t>c)</a:t>
            </a:r>
            <a:r>
              <a:rPr lang="zh-CN" altLang="en-US" sz="1800" dirty="0">
                <a:latin typeface="宋体" panose="02010600030101010101" pitchFamily="2" charset="-122"/>
              </a:rPr>
              <a:t> ≥ </a:t>
            </a:r>
            <a:r>
              <a:rPr lang="en-US" altLang="zh-CN" sz="1800" dirty="0">
                <a:latin typeface="宋体" panose="02010600030101010101" pitchFamily="2" charset="-122"/>
              </a:rPr>
              <a:t>c</a:t>
            </a:r>
          </a:p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en-US" altLang="zh-CN" sz="1800" b="1" dirty="0">
                <a:latin typeface="宋体" panose="02010600030101010101" pitchFamily="2" charset="-122"/>
              </a:rPr>
              <a:t> </a:t>
            </a:r>
            <a:r>
              <a:rPr lang="zh-CN" altLang="en-US" sz="1800" b="1" dirty="0">
                <a:latin typeface="宋体" panose="02010600030101010101" pitchFamily="2" charset="-122"/>
              </a:rPr>
              <a:t>对偶原理 ： </a:t>
            </a:r>
            <a:r>
              <a:rPr lang="zh-CN" altLang="en-US" sz="1800" dirty="0">
                <a:latin typeface="宋体" panose="02010600030101010101" pitchFamily="2" charset="-122"/>
              </a:rPr>
              <a:t>对于格</a:t>
            </a:r>
            <a:r>
              <a:rPr lang="en-US" altLang="zh-CN" sz="1800" dirty="0">
                <a:latin typeface="宋体" panose="02010600030101010101" pitchFamily="2" charset="-122"/>
              </a:rPr>
              <a:t>&lt;L</a:t>
            </a:r>
            <a:r>
              <a:rPr lang="zh-CN" altLang="en-US" sz="1800" dirty="0">
                <a:latin typeface="宋体" panose="02010600030101010101" pitchFamily="2" charset="-122"/>
              </a:rPr>
              <a:t>，≤</a:t>
            </a:r>
            <a:r>
              <a:rPr lang="en-US" altLang="zh-CN" sz="1800" dirty="0">
                <a:latin typeface="宋体" panose="02010600030101010101" pitchFamily="2" charset="-122"/>
              </a:rPr>
              <a:t>&gt;</a:t>
            </a:r>
            <a:r>
              <a:rPr lang="zh-CN" altLang="en-US" sz="1800" dirty="0">
                <a:latin typeface="宋体" panose="02010600030101010101" pitchFamily="2" charset="-122"/>
              </a:rPr>
              <a:t>上的任一真命题</a:t>
            </a:r>
            <a:r>
              <a:rPr lang="en-US" altLang="zh-CN" sz="1800" dirty="0">
                <a:latin typeface="宋体" panose="02010600030101010101" pitchFamily="2" charset="-122"/>
              </a:rPr>
              <a:t>P</a:t>
            </a:r>
            <a:r>
              <a:rPr lang="zh-CN" altLang="en-US" sz="1800" dirty="0">
                <a:latin typeface="宋体" panose="02010600030101010101" pitchFamily="2" charset="-122"/>
              </a:rPr>
              <a:t>，其对偶 </a:t>
            </a:r>
            <a:r>
              <a:rPr lang="en-US" altLang="zh-CN" sz="1800" dirty="0">
                <a:latin typeface="宋体" panose="02010600030101010101" pitchFamily="2" charset="-122"/>
              </a:rPr>
              <a:t>P</a:t>
            </a:r>
            <a:r>
              <a:rPr lang="en-US" altLang="zh-CN" sz="1800" baseline="30000" dirty="0">
                <a:latin typeface="宋体" panose="02010600030101010101" pitchFamily="2" charset="-122"/>
              </a:rPr>
              <a:t>D </a:t>
            </a:r>
            <a:r>
              <a:rPr lang="zh-CN" altLang="en-US" sz="1800" dirty="0">
                <a:latin typeface="宋体" panose="02010600030101010101" pitchFamily="2" charset="-122"/>
              </a:rPr>
              <a:t>亦为格</a:t>
            </a:r>
            <a:r>
              <a:rPr lang="en-US" altLang="zh-CN" sz="1800" dirty="0">
                <a:latin typeface="宋体" panose="02010600030101010101" pitchFamily="2" charset="-122"/>
              </a:rPr>
              <a:t>&lt;L</a:t>
            </a:r>
            <a:r>
              <a:rPr lang="zh-CN" altLang="en-US" sz="1800" dirty="0">
                <a:latin typeface="宋体" panose="02010600030101010101" pitchFamily="2" charset="-122"/>
              </a:rPr>
              <a:t>，≤</a:t>
            </a:r>
            <a:r>
              <a:rPr lang="en-US" altLang="zh-CN" sz="1800" dirty="0">
                <a:latin typeface="宋体" panose="02010600030101010101" pitchFamily="2" charset="-122"/>
              </a:rPr>
              <a:t>&gt;</a:t>
            </a:r>
            <a:r>
              <a:rPr lang="zh-CN" altLang="en-US" sz="1800" dirty="0">
                <a:latin typeface="宋体" panose="02010600030101010101" pitchFamily="2" charset="-122"/>
              </a:rPr>
              <a:t>上的真命题。 </a:t>
            </a:r>
            <a:endParaRPr lang="en-US" altLang="zh-CN" sz="1800" dirty="0">
              <a:latin typeface="宋体" panose="02010600030101010101" pitchFamily="2" charset="-122"/>
            </a:endParaRPr>
          </a:p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zh-CN" altLang="en-US" sz="1800" dirty="0"/>
              <a:t>似曾相识吗？ 阐述对偶原理的意义</a:t>
            </a:r>
            <a:r>
              <a:rPr lang="en-US" altLang="zh-CN" sz="1800" dirty="0"/>
              <a:t>…</a:t>
            </a:r>
            <a:endParaRPr lang="zh-CN" altLang="en-US" sz="1800" b="1" dirty="0">
              <a:latin typeface="宋体" panose="02010600030101010101" pitchFamily="2" charset="-122"/>
            </a:endParaRPr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628650" y="1052717"/>
            <a:ext cx="7886700" cy="37276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400" b="1" dirty="0"/>
              <a:t>Duality Principle </a:t>
            </a:r>
            <a:r>
              <a:rPr lang="zh-CN" altLang="en-US" sz="2400" b="1" dirty="0"/>
              <a:t>对偶原理</a:t>
            </a:r>
          </a:p>
        </p:txBody>
      </p:sp>
    </p:spTree>
    <p:extLst>
      <p:ext uri="{BB962C8B-B14F-4D97-AF65-F5344CB8AC3E}">
        <p14:creationId xmlns:p14="http://schemas.microsoft.com/office/powerpoint/2010/main" val="42422166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1003731"/>
            <a:ext cx="7886700" cy="490333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/>
              <a:t>Lattice and Its algebra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0653" y="1873771"/>
            <a:ext cx="8389019" cy="3263504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/>
              <a:t>Proposition: for any algebra &lt;L, </a:t>
            </a:r>
            <a:r>
              <a:rPr lang="zh-CN" altLang="zh-CN" dirty="0"/>
              <a:t>∧</a:t>
            </a:r>
            <a:r>
              <a:rPr lang="en-US" altLang="zh-CN" dirty="0"/>
              <a:t>, </a:t>
            </a:r>
            <a:r>
              <a:rPr lang="zh-CN" altLang="zh-CN" dirty="0"/>
              <a:t>∨</a:t>
            </a:r>
            <a:r>
              <a:rPr lang="en-US" altLang="zh-CN" dirty="0"/>
              <a:t>&gt; , if it satisfies the four basic laws above (1)-(4) (</a:t>
            </a:r>
            <a:r>
              <a:rPr lang="zh-CN" altLang="en-US" dirty="0"/>
              <a:t>幂等律、交换律、结合律、吸收律</a:t>
            </a:r>
            <a:r>
              <a:rPr lang="en-US" altLang="zh-CN" dirty="0"/>
              <a:t>), there is a partial order ≤ on L given </a:t>
            </a:r>
            <a:r>
              <a:rPr lang="en-US" altLang="zh-CN" dirty="0">
                <a:solidFill>
                  <a:srgbClr val="0070C0"/>
                </a:solidFill>
              </a:rPr>
              <a:t>by  x</a:t>
            </a:r>
            <a:r>
              <a:rPr lang="zh-CN" altLang="zh-CN" dirty="0">
                <a:solidFill>
                  <a:srgbClr val="0070C0"/>
                </a:solidFill>
              </a:rPr>
              <a:t>≤</a:t>
            </a:r>
            <a:r>
              <a:rPr lang="en-US" altLang="zh-CN" dirty="0">
                <a:solidFill>
                  <a:srgbClr val="0070C0"/>
                </a:solidFill>
              </a:rPr>
              <a:t>y </a:t>
            </a:r>
            <a:r>
              <a:rPr lang="en-US" altLang="zh-CN" dirty="0" err="1">
                <a:solidFill>
                  <a:srgbClr val="0070C0"/>
                </a:solidFill>
              </a:rPr>
              <a:t>iff</a:t>
            </a:r>
            <a:r>
              <a:rPr lang="en-US" altLang="zh-CN" dirty="0">
                <a:solidFill>
                  <a:srgbClr val="0070C0"/>
                </a:solidFill>
              </a:rPr>
              <a:t> x</a:t>
            </a:r>
            <a:r>
              <a:rPr lang="zh-CN" altLang="zh-CN" dirty="0">
                <a:solidFill>
                  <a:srgbClr val="0070C0"/>
                </a:solidFill>
              </a:rPr>
              <a:t>∧</a:t>
            </a:r>
            <a:r>
              <a:rPr lang="en-US" altLang="zh-CN" dirty="0">
                <a:solidFill>
                  <a:srgbClr val="0070C0"/>
                </a:solidFill>
              </a:rPr>
              <a:t>y=x ( or actually x</a:t>
            </a:r>
            <a:r>
              <a:rPr lang="zh-CN" altLang="zh-CN" dirty="0">
                <a:solidFill>
                  <a:srgbClr val="0070C0"/>
                </a:solidFill>
              </a:rPr>
              <a:t>∨</a:t>
            </a:r>
            <a:r>
              <a:rPr lang="en-US" altLang="zh-CN" dirty="0">
                <a:solidFill>
                  <a:srgbClr val="0070C0"/>
                </a:solidFill>
              </a:rPr>
              <a:t>y=y  ); </a:t>
            </a:r>
          </a:p>
          <a:p>
            <a:endParaRPr lang="en-US" altLang="zh-CN" dirty="0">
              <a:solidFill>
                <a:srgbClr val="0070C0"/>
              </a:solidFill>
            </a:endParaRPr>
          </a:p>
          <a:p>
            <a:pPr marL="0" indent="0"/>
            <a:r>
              <a:rPr lang="en-US" altLang="zh-CN" dirty="0"/>
              <a:t> And with this partial order≤, L is a lattice where x</a:t>
            </a:r>
            <a:r>
              <a:rPr lang="zh-CN" altLang="zh-CN" dirty="0"/>
              <a:t>∧</a:t>
            </a:r>
            <a:r>
              <a:rPr lang="en-US" altLang="zh-CN" dirty="0"/>
              <a:t>y is just the greatest lower bound of both x and y, x</a:t>
            </a:r>
            <a:r>
              <a:rPr lang="zh-CN" altLang="zh-CN" dirty="0"/>
              <a:t>∨</a:t>
            </a:r>
            <a:r>
              <a:rPr lang="en-US" altLang="zh-CN" dirty="0"/>
              <a:t>y is the least upper bound of a and b. </a:t>
            </a:r>
          </a:p>
          <a:p>
            <a:pPr marL="0" indent="0"/>
            <a:endParaRPr lang="en-US" altLang="zh-CN" dirty="0"/>
          </a:p>
          <a:p>
            <a:pPr marL="0" indent="0"/>
            <a:r>
              <a:rPr lang="en-US" altLang="zh-CN" dirty="0"/>
              <a:t>Why? </a:t>
            </a:r>
            <a:endParaRPr lang="zh-CN" altLang="en-US" dirty="0"/>
          </a:p>
          <a:p>
            <a:pPr marL="0" indent="0"/>
            <a:endParaRPr lang="en-US" altLang="zh-CN" dirty="0">
              <a:solidFill>
                <a:srgbClr val="FF0000"/>
              </a:solidFill>
            </a:endParaRPr>
          </a:p>
          <a:p>
            <a:pPr marL="0" indent="0"/>
            <a:r>
              <a:rPr lang="zh-CN" altLang="en-US" dirty="0">
                <a:solidFill>
                  <a:srgbClr val="FF0000"/>
                </a:solidFill>
              </a:rPr>
              <a:t>注意：这里的</a:t>
            </a:r>
            <a:r>
              <a:rPr lang="zh-CN" altLang="zh-CN" dirty="0">
                <a:solidFill>
                  <a:srgbClr val="FF0000"/>
                </a:solidFill>
              </a:rPr>
              <a:t>∧</a:t>
            </a:r>
            <a:r>
              <a:rPr lang="en-US" altLang="zh-CN" dirty="0">
                <a:solidFill>
                  <a:srgbClr val="FF0000"/>
                </a:solidFill>
              </a:rPr>
              <a:t>, </a:t>
            </a:r>
            <a:r>
              <a:rPr lang="zh-CN" altLang="zh-CN" dirty="0">
                <a:solidFill>
                  <a:srgbClr val="FF0000"/>
                </a:solidFill>
              </a:rPr>
              <a:t>∨</a:t>
            </a:r>
            <a:r>
              <a:rPr lang="zh-CN" altLang="en-US" dirty="0">
                <a:solidFill>
                  <a:srgbClr val="FF0000"/>
                </a:solidFill>
              </a:rPr>
              <a:t>只是两个二元代数运算符号，并不是什么最大下界与最小上界。 只有按照上面定义了偏序关系后，这两个运算刚好对应于该偏序的最大下界与最小上界。</a:t>
            </a:r>
            <a:endParaRPr lang="en-US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5991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984136"/>
            <a:ext cx="7886700" cy="519724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/>
              <a:t>Lattice and Algebra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29426"/>
            <a:ext cx="8237765" cy="3263504"/>
          </a:xfrm>
        </p:spPr>
        <p:txBody>
          <a:bodyPr>
            <a:normAutofit/>
          </a:bodyPr>
          <a:lstStyle/>
          <a:p>
            <a:r>
              <a:rPr lang="en-US" altLang="zh-CN" sz="1650" dirty="0"/>
              <a:t>Summary: </a:t>
            </a:r>
          </a:p>
          <a:p>
            <a:r>
              <a:rPr lang="en-US" altLang="zh-CN" sz="1650" dirty="0"/>
              <a:t> Lattice is an algebra with two operations </a:t>
            </a:r>
            <a:r>
              <a:rPr lang="zh-CN" altLang="zh-CN" sz="1650" dirty="0"/>
              <a:t>∧</a:t>
            </a:r>
            <a:r>
              <a:rPr lang="en-US" altLang="zh-CN" sz="1650" dirty="0"/>
              <a:t>, </a:t>
            </a:r>
            <a:r>
              <a:rPr lang="zh-CN" altLang="zh-CN" sz="1650" dirty="0"/>
              <a:t>∨</a:t>
            </a:r>
            <a:r>
              <a:rPr lang="en-US" altLang="zh-CN" sz="1650" dirty="0"/>
              <a:t>. </a:t>
            </a:r>
            <a:r>
              <a:rPr lang="zh-CN" altLang="en-US" sz="1650" dirty="0"/>
              <a:t>满足</a:t>
            </a:r>
            <a:r>
              <a:rPr lang="en-US" altLang="zh-CN" sz="1650" dirty="0"/>
              <a:t>4</a:t>
            </a:r>
            <a:r>
              <a:rPr lang="zh-CN" altLang="en-US" sz="1650" dirty="0"/>
              <a:t>条基本运算律</a:t>
            </a:r>
            <a:r>
              <a:rPr lang="en-US" altLang="zh-CN" sz="1650" dirty="0"/>
              <a:t>(</a:t>
            </a:r>
            <a:r>
              <a:rPr lang="zh-CN" altLang="en-US" sz="1650" dirty="0"/>
              <a:t>交换律、结合律、幂等律和吸收律</a:t>
            </a:r>
            <a:r>
              <a:rPr lang="en-US" altLang="zh-CN" sz="1650" dirty="0"/>
              <a:t>)</a:t>
            </a:r>
          </a:p>
          <a:p>
            <a:r>
              <a:rPr lang="en-US" altLang="zh-CN" sz="1650" dirty="0"/>
              <a:t>A special algebra &lt;L, </a:t>
            </a:r>
            <a:r>
              <a:rPr lang="zh-CN" altLang="zh-CN" sz="1650" dirty="0"/>
              <a:t>∧</a:t>
            </a:r>
            <a:r>
              <a:rPr lang="en-US" altLang="zh-CN" sz="1650" dirty="0"/>
              <a:t>, </a:t>
            </a:r>
            <a:r>
              <a:rPr lang="zh-CN" altLang="zh-CN" sz="1650" dirty="0"/>
              <a:t>∨</a:t>
            </a:r>
            <a:r>
              <a:rPr lang="en-US" altLang="zh-CN" sz="1650" dirty="0"/>
              <a:t>&gt; </a:t>
            </a:r>
            <a:r>
              <a:rPr lang="zh-CN" altLang="en-US" sz="1650" dirty="0"/>
              <a:t>（满足</a:t>
            </a:r>
            <a:r>
              <a:rPr lang="en-US" altLang="zh-CN" sz="1650" dirty="0"/>
              <a:t>4</a:t>
            </a:r>
            <a:r>
              <a:rPr lang="zh-CN" altLang="en-US" sz="1650" dirty="0"/>
              <a:t>条基本运算律）</a:t>
            </a:r>
            <a:r>
              <a:rPr lang="en-US" altLang="zh-CN" sz="1650" dirty="0"/>
              <a:t>can induce an unique partial ordering ≤ with which L is a lattice. </a:t>
            </a:r>
          </a:p>
          <a:p>
            <a:endParaRPr lang="en-US" altLang="zh-CN" sz="1650" dirty="0"/>
          </a:p>
          <a:p>
            <a:r>
              <a:rPr lang="en-US" altLang="zh-CN" sz="1650" dirty="0"/>
              <a:t>So, we use “lattice” to refer either to a </a:t>
            </a:r>
            <a:r>
              <a:rPr lang="en-US" altLang="zh-CN" sz="1650" dirty="0" err="1"/>
              <a:t>poset</a:t>
            </a:r>
            <a:r>
              <a:rPr lang="en-US" altLang="zh-CN" sz="1650" dirty="0"/>
              <a:t> where any two elements have a </a:t>
            </a:r>
            <a:r>
              <a:rPr lang="en-US" altLang="zh-CN" sz="1650" dirty="0" err="1"/>
              <a:t>glb</a:t>
            </a:r>
            <a:r>
              <a:rPr lang="en-US" altLang="zh-CN" sz="1650" dirty="0"/>
              <a:t> and </a:t>
            </a:r>
            <a:r>
              <a:rPr lang="en-US" altLang="zh-CN" sz="1650" dirty="0" err="1"/>
              <a:t>lub</a:t>
            </a:r>
            <a:r>
              <a:rPr lang="en-US" altLang="zh-CN" sz="1650" dirty="0"/>
              <a:t>, or to a certain algebra satisfying the four basic operation laws. We often pass freely between these two notions.  </a:t>
            </a:r>
            <a:r>
              <a:rPr lang="zh-CN" altLang="en-US" sz="1650" dirty="0"/>
              <a:t>在格序和格代数两个术语之间交替使用。 </a:t>
            </a:r>
          </a:p>
        </p:txBody>
      </p:sp>
    </p:spTree>
    <p:extLst>
      <p:ext uri="{BB962C8B-B14F-4D97-AF65-F5344CB8AC3E}">
        <p14:creationId xmlns:p14="http://schemas.microsoft.com/office/powerpoint/2010/main" val="173967069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1023325"/>
            <a:ext cx="7886700" cy="45114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2700" dirty="0" err="1"/>
              <a:t>Sublattice</a:t>
            </a:r>
            <a:r>
              <a:rPr lang="en-US" altLang="zh-CN" sz="2700" dirty="0"/>
              <a:t> </a:t>
            </a:r>
            <a:r>
              <a:rPr lang="zh-CN" altLang="en-US" sz="2700" dirty="0"/>
              <a:t>子格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925654"/>
            <a:ext cx="7886700" cy="3564318"/>
          </a:xfrm>
        </p:spPr>
        <p:txBody>
          <a:bodyPr>
            <a:normAutofit/>
          </a:bodyPr>
          <a:lstStyle/>
          <a:p>
            <a:r>
              <a:rPr lang="en-US" altLang="zh-CN" dirty="0"/>
              <a:t>Definition: &lt;L,≤</a:t>
            </a:r>
            <a:r>
              <a:rPr lang="en-US" altLang="zh-CN" dirty="0">
                <a:ea typeface="Arial Unicode MS" pitchFamily="34" charset="-122"/>
              </a:rPr>
              <a:t>&gt; is a Lattice, A</a:t>
            </a:r>
            <a:r>
              <a:rPr lang="en-US" altLang="zh-CN" dirty="0">
                <a:sym typeface="Symbol" panose="05050102010706020507" pitchFamily="18" charset="2"/>
              </a:rPr>
              <a:t></a:t>
            </a:r>
            <a:r>
              <a:rPr lang="en-US" altLang="zh-CN" dirty="0">
                <a:ea typeface="Arial Unicode MS" pitchFamily="34" charset="-122"/>
              </a:rPr>
              <a:t>L is a non-empty subset. </a:t>
            </a:r>
            <a:r>
              <a:rPr lang="en-US" altLang="zh-CN" dirty="0"/>
              <a:t>&lt;L, </a:t>
            </a:r>
            <a:r>
              <a:rPr lang="zh-CN" altLang="zh-CN" dirty="0"/>
              <a:t>∧</a:t>
            </a:r>
            <a:r>
              <a:rPr lang="en-US" altLang="zh-CN" dirty="0"/>
              <a:t>, </a:t>
            </a:r>
            <a:r>
              <a:rPr lang="zh-CN" altLang="zh-CN" dirty="0"/>
              <a:t>∨</a:t>
            </a:r>
            <a:r>
              <a:rPr lang="en-US" altLang="zh-CN" dirty="0"/>
              <a:t>&gt; is an algebra. If </a:t>
            </a:r>
            <a:r>
              <a:rPr lang="zh-CN" altLang="zh-CN" dirty="0"/>
              <a:t>∧</a:t>
            </a:r>
            <a:r>
              <a:rPr lang="en-US" altLang="zh-CN" dirty="0"/>
              <a:t>, </a:t>
            </a:r>
            <a:r>
              <a:rPr lang="zh-CN" altLang="zh-CN" dirty="0"/>
              <a:t>∨</a:t>
            </a:r>
            <a:r>
              <a:rPr lang="en-US" altLang="zh-CN" dirty="0"/>
              <a:t> are closed in A, then &lt;A,</a:t>
            </a:r>
            <a:r>
              <a:rPr lang="zh-CN" altLang="zh-CN" dirty="0"/>
              <a:t>∧</a:t>
            </a:r>
            <a:r>
              <a:rPr lang="en-US" altLang="zh-CN" dirty="0"/>
              <a:t>,</a:t>
            </a:r>
            <a:r>
              <a:rPr lang="zh-CN" altLang="zh-CN" dirty="0"/>
              <a:t>∨</a:t>
            </a:r>
            <a:r>
              <a:rPr lang="en-US" altLang="zh-CN" dirty="0"/>
              <a:t>&gt; is a sub-algebra, and &lt;A,≤</a:t>
            </a:r>
            <a:r>
              <a:rPr lang="en-US" altLang="zh-CN" dirty="0">
                <a:ea typeface="Arial Unicode MS" pitchFamily="34" charset="-122"/>
              </a:rPr>
              <a:t>&gt; is a lattice too, called a sub-lattice of L. </a:t>
            </a:r>
          </a:p>
          <a:p>
            <a:endParaRPr lang="en-US" altLang="zh-CN" dirty="0">
              <a:ea typeface="Arial Unicode MS" pitchFamily="34" charset="-122"/>
            </a:endParaRPr>
          </a:p>
          <a:p>
            <a:r>
              <a:rPr lang="en-US" altLang="zh-CN" dirty="0">
                <a:ea typeface="Arial Unicode MS" pitchFamily="34" charset="-122"/>
              </a:rPr>
              <a:t>Examples…</a:t>
            </a:r>
          </a:p>
          <a:p>
            <a:pPr algn="just">
              <a:spcBef>
                <a:spcPct val="50000"/>
              </a:spcBef>
            </a:pPr>
            <a:r>
              <a:rPr lang="zh-CN" altLang="en-US" dirty="0"/>
              <a:t>例</a:t>
            </a:r>
            <a:r>
              <a:rPr lang="en-US" altLang="zh-CN" dirty="0"/>
              <a:t>  </a:t>
            </a:r>
            <a:r>
              <a:rPr lang="zh-CN" altLang="en-US" dirty="0">
                <a:latin typeface="宋体" panose="02010600030101010101" pitchFamily="2" charset="-122"/>
              </a:rPr>
              <a:t>设</a:t>
            </a:r>
            <a:r>
              <a:rPr lang="en-US" altLang="zh-CN" dirty="0">
                <a:latin typeface="宋体" panose="02010600030101010101" pitchFamily="2" charset="-122"/>
              </a:rPr>
              <a:t>U={</a:t>
            </a:r>
            <a:r>
              <a:rPr lang="en-US" altLang="zh-CN" dirty="0" err="1">
                <a:latin typeface="宋体" panose="02010600030101010101" pitchFamily="2" charset="-122"/>
              </a:rPr>
              <a:t>a,b,c</a:t>
            </a:r>
            <a:r>
              <a:rPr lang="en-US" altLang="zh-CN" dirty="0">
                <a:latin typeface="宋体" panose="02010600030101010101" pitchFamily="2" charset="-122"/>
              </a:rPr>
              <a:t>}</a:t>
            </a:r>
            <a:r>
              <a:rPr lang="zh-CN" altLang="en-US" dirty="0">
                <a:latin typeface="宋体" panose="02010600030101010101" pitchFamily="2" charset="-122"/>
              </a:rPr>
              <a:t>，则</a:t>
            </a: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en-US" altLang="zh-CN" baseline="30000" dirty="0">
                <a:latin typeface="宋体" panose="02010600030101010101" pitchFamily="2" charset="-122"/>
              </a:rPr>
              <a:t>U</a:t>
            </a:r>
            <a:r>
              <a:rPr lang="en-US" altLang="zh-CN" dirty="0">
                <a:latin typeface="宋体" panose="02010600030101010101" pitchFamily="2" charset="-122"/>
              </a:rPr>
              <a:t>={φ,{a},{b},{c},{</a:t>
            </a:r>
            <a:r>
              <a:rPr lang="en-US" altLang="zh-CN" dirty="0" err="1">
                <a:latin typeface="宋体" panose="02010600030101010101" pitchFamily="2" charset="-122"/>
              </a:rPr>
              <a:t>a,b</a:t>
            </a:r>
            <a:r>
              <a:rPr lang="en-US" altLang="zh-CN" dirty="0">
                <a:latin typeface="宋体" panose="02010600030101010101" pitchFamily="2" charset="-122"/>
              </a:rPr>
              <a:t>},{</a:t>
            </a:r>
            <a:r>
              <a:rPr lang="en-US" altLang="zh-CN" dirty="0" err="1">
                <a:latin typeface="宋体" panose="02010600030101010101" pitchFamily="2" charset="-122"/>
              </a:rPr>
              <a:t>a,c</a:t>
            </a:r>
            <a:r>
              <a:rPr lang="en-US" altLang="zh-CN" dirty="0">
                <a:latin typeface="宋体" panose="02010600030101010101" pitchFamily="2" charset="-122"/>
              </a:rPr>
              <a:t>},{</a:t>
            </a:r>
            <a:r>
              <a:rPr lang="en-US" altLang="zh-CN" dirty="0" err="1">
                <a:latin typeface="宋体" panose="02010600030101010101" pitchFamily="2" charset="-122"/>
              </a:rPr>
              <a:t>b,c</a:t>
            </a:r>
            <a:r>
              <a:rPr lang="en-US" altLang="zh-CN" dirty="0">
                <a:latin typeface="宋体" panose="02010600030101010101" pitchFamily="2" charset="-122"/>
              </a:rPr>
              <a:t>},{</a:t>
            </a:r>
            <a:r>
              <a:rPr lang="en-US" altLang="zh-CN" dirty="0" err="1">
                <a:latin typeface="宋体" panose="02010600030101010101" pitchFamily="2" charset="-122"/>
              </a:rPr>
              <a:t>a,b,c</a:t>
            </a:r>
            <a:r>
              <a:rPr lang="en-US" altLang="zh-CN" dirty="0">
                <a:latin typeface="宋体" panose="02010600030101010101" pitchFamily="2" charset="-122"/>
              </a:rPr>
              <a:t>}}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zh-CN" altLang="en-US" dirty="0">
                <a:latin typeface="宋体" panose="02010600030101010101" pitchFamily="2" charset="-122"/>
              </a:rPr>
              <a:t>格</a:t>
            </a:r>
            <a:r>
              <a:rPr lang="en-US" altLang="zh-CN" dirty="0">
                <a:latin typeface="宋体" panose="02010600030101010101" pitchFamily="2" charset="-122"/>
              </a:rPr>
              <a:t>&lt;2</a:t>
            </a:r>
            <a:r>
              <a:rPr lang="en-US" altLang="zh-CN" baseline="30000" dirty="0">
                <a:latin typeface="宋体" panose="02010600030101010101" pitchFamily="2" charset="-122"/>
              </a:rPr>
              <a:t>U</a:t>
            </a:r>
            <a:r>
              <a:rPr lang="en-US" altLang="zh-CN" dirty="0">
                <a:sym typeface="Symbol" panose="05050102010706020507" pitchFamily="18" charset="2"/>
              </a:rPr>
              <a:t> ; </a:t>
            </a:r>
            <a:r>
              <a:rPr lang="en-US" altLang="zh-CN" dirty="0">
                <a:latin typeface="宋体" panose="02010600030101010101" pitchFamily="2" charset="-122"/>
              </a:rPr>
              <a:t>&gt;</a:t>
            </a:r>
            <a:r>
              <a:rPr lang="zh-CN" altLang="en-US" dirty="0">
                <a:latin typeface="宋体" panose="02010600030101010101" pitchFamily="2" charset="-122"/>
              </a:rPr>
              <a:t>对应的代数系统形式的格是 </a:t>
            </a:r>
            <a:r>
              <a:rPr lang="en-US" altLang="zh-CN" dirty="0">
                <a:latin typeface="宋体" panose="02010600030101010101" pitchFamily="2" charset="-122"/>
              </a:rPr>
              <a:t>&lt;2</a:t>
            </a:r>
            <a:r>
              <a:rPr lang="en-US" altLang="zh-CN" baseline="30000" dirty="0">
                <a:latin typeface="宋体" panose="02010600030101010101" pitchFamily="2" charset="-122"/>
              </a:rPr>
              <a:t>U</a:t>
            </a:r>
            <a:r>
              <a:rPr lang="zh-CN" altLang="en-US" dirty="0">
                <a:latin typeface="宋体" panose="02010600030101010101" pitchFamily="2" charset="-122"/>
              </a:rPr>
              <a:t>；∪，∩</a:t>
            </a:r>
            <a:r>
              <a:rPr lang="en-US" altLang="zh-CN" dirty="0">
                <a:latin typeface="宋体" panose="02010600030101010101" pitchFamily="2" charset="-122"/>
              </a:rPr>
              <a:t>&gt;. </a:t>
            </a:r>
            <a:r>
              <a:rPr lang="zh-CN" altLang="en-US" dirty="0">
                <a:latin typeface="宋体" panose="02010600030101010101" pitchFamily="2" charset="-122"/>
              </a:rPr>
              <a:t>找出一些子格来</a:t>
            </a:r>
            <a:endParaRPr lang="en-US" altLang="zh-CN" dirty="0">
              <a:ea typeface="Arial Unicode MS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72771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CCD0-DA0E-4D84-BCCE-D105674EAB88}" type="slidenum">
              <a:rPr lang="en-US" altLang="zh-CN"/>
              <a:pPr/>
              <a:t>25</a:t>
            </a:fld>
            <a:endParaRPr lang="en-US" altLang="zh-CN"/>
          </a:p>
        </p:txBody>
      </p:sp>
      <p:sp>
        <p:nvSpPr>
          <p:cNvPr id="395270" name="Text Box 6"/>
          <p:cNvSpPr txBox="1">
            <a:spLocks noChangeArrowheads="1"/>
          </p:cNvSpPr>
          <p:nvPr/>
        </p:nvSpPr>
        <p:spPr bwMode="auto">
          <a:xfrm>
            <a:off x="1873256" y="2187180"/>
            <a:ext cx="377026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zh-CN" altLang="en-US" sz="1500">
                <a:solidFill>
                  <a:schemeClr val="bg1"/>
                </a:solidFill>
                <a:ea typeface="华文中宋" panose="02010600040101010101" pitchFamily="2" charset="-122"/>
              </a:rPr>
              <a:t>解</a:t>
            </a:r>
          </a:p>
        </p:txBody>
      </p:sp>
      <p:sp>
        <p:nvSpPr>
          <p:cNvPr id="395276" name="Rectangle 12"/>
          <p:cNvSpPr>
            <a:spLocks noChangeArrowheads="1"/>
          </p:cNvSpPr>
          <p:nvPr/>
        </p:nvSpPr>
        <p:spPr bwMode="auto">
          <a:xfrm>
            <a:off x="1656160" y="1741766"/>
            <a:ext cx="477406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</a:rPr>
              <a:t>求图中格的所有四个元素的和</a:t>
            </a:r>
            <a:r>
              <a:rPr lang="en-US" altLang="zh-CN" b="1" dirty="0">
                <a:latin typeface="Times New Roman" panose="02020603050405020304" pitchFamily="18" charset="0"/>
              </a:rPr>
              <a:t>5</a:t>
            </a:r>
            <a:r>
              <a:rPr lang="zh-CN" altLang="en-US" b="1" dirty="0">
                <a:latin typeface="Times New Roman" panose="02020603050405020304" pitchFamily="18" charset="0"/>
              </a:rPr>
              <a:t>个元素的子格</a:t>
            </a:r>
            <a:r>
              <a:rPr lang="en-US" altLang="zh-CN" b="1" dirty="0">
                <a:latin typeface="Times New Roman" panose="02020603050405020304" pitchFamily="18" charset="0"/>
              </a:rPr>
              <a:t>.</a:t>
            </a:r>
          </a:p>
        </p:txBody>
      </p:sp>
      <p:sp>
        <p:nvSpPr>
          <p:cNvPr id="395278" name="Rectangle 14"/>
          <p:cNvSpPr>
            <a:spLocks noChangeArrowheads="1"/>
          </p:cNvSpPr>
          <p:nvPr/>
        </p:nvSpPr>
        <p:spPr bwMode="auto">
          <a:xfrm>
            <a:off x="2627710" y="1052514"/>
            <a:ext cx="4591050" cy="313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400" dirty="0"/>
              <a:t>练习</a:t>
            </a:r>
            <a:endParaRPr lang="en-US" altLang="zh-CN" sz="2400" dirty="0">
              <a:latin typeface="Times New Roman" panose="02020603050405020304" pitchFamily="18" charset="0"/>
            </a:endParaRPr>
          </a:p>
        </p:txBody>
      </p:sp>
      <p:grpSp>
        <p:nvGrpSpPr>
          <p:cNvPr id="395286" name="Group 22"/>
          <p:cNvGrpSpPr>
            <a:grpSpLocks/>
          </p:cNvGrpSpPr>
          <p:nvPr/>
        </p:nvGrpSpPr>
        <p:grpSpPr bwMode="auto">
          <a:xfrm>
            <a:off x="3222237" y="2265966"/>
            <a:ext cx="2213372" cy="2641997"/>
            <a:chOff x="3833" y="880"/>
            <a:chExt cx="1859" cy="2219"/>
          </a:xfrm>
        </p:grpSpPr>
        <p:sp>
          <p:nvSpPr>
            <p:cNvPr id="395280" name="Text Box 16"/>
            <p:cNvSpPr txBox="1">
              <a:spLocks noChangeArrowheads="1"/>
            </p:cNvSpPr>
            <p:nvPr/>
          </p:nvSpPr>
          <p:spPr bwMode="auto">
            <a:xfrm>
              <a:off x="4649" y="880"/>
              <a:ext cx="272" cy="3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100" b="1" i="1">
                  <a:latin typeface="Times New Roman" panose="02020603050405020304" pitchFamily="18" charset="0"/>
                </a:rPr>
                <a:t>e</a:t>
              </a:r>
            </a:p>
          </p:txBody>
        </p:sp>
        <p:pic>
          <p:nvPicPr>
            <p:cNvPr id="395281" name="Picture 17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9" y="1117"/>
              <a:ext cx="1540" cy="1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95282" name="Text Box 18"/>
            <p:cNvSpPr txBox="1">
              <a:spLocks noChangeArrowheads="1"/>
            </p:cNvSpPr>
            <p:nvPr/>
          </p:nvSpPr>
          <p:spPr bwMode="auto">
            <a:xfrm>
              <a:off x="4604" y="2750"/>
              <a:ext cx="272" cy="3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100" b="1" i="1"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395283" name="Text Box 19"/>
            <p:cNvSpPr txBox="1">
              <a:spLocks noChangeArrowheads="1"/>
            </p:cNvSpPr>
            <p:nvPr/>
          </p:nvSpPr>
          <p:spPr bwMode="auto">
            <a:xfrm>
              <a:off x="4785" y="2024"/>
              <a:ext cx="272" cy="3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100" b="1" i="1"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395284" name="Text Box 20"/>
            <p:cNvSpPr txBox="1">
              <a:spLocks noChangeArrowheads="1"/>
            </p:cNvSpPr>
            <p:nvPr/>
          </p:nvSpPr>
          <p:spPr bwMode="auto">
            <a:xfrm>
              <a:off x="3833" y="1525"/>
              <a:ext cx="272" cy="3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100" b="1" i="1">
                  <a:latin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395285" name="Text Box 21"/>
            <p:cNvSpPr txBox="1">
              <a:spLocks noChangeArrowheads="1"/>
            </p:cNvSpPr>
            <p:nvPr/>
          </p:nvSpPr>
          <p:spPr bwMode="auto">
            <a:xfrm>
              <a:off x="5420" y="1525"/>
              <a:ext cx="272" cy="3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100" b="1" i="1">
                  <a:latin typeface="Times New Roman" panose="02020603050405020304" pitchFamily="18" charset="0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459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69" name="Text Box 3"/>
          <p:cNvSpPr txBox="1">
            <a:spLocks noChangeArrowheads="1"/>
          </p:cNvSpPr>
          <p:nvPr/>
        </p:nvSpPr>
        <p:spPr bwMode="auto">
          <a:xfrm>
            <a:off x="464419" y="1535306"/>
            <a:ext cx="8337885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50" b="1" dirty="0">
                <a:latin typeface="宋体" panose="02010600030101010101" pitchFamily="2" charset="-122"/>
              </a:rPr>
              <a:t>Example:</a:t>
            </a:r>
            <a:r>
              <a:rPr lang="en-US" altLang="zh-CN" sz="1650" dirty="0"/>
              <a:t>   Let  </a:t>
            </a:r>
            <a:r>
              <a:rPr lang="en-US" altLang="zh-CN" sz="1650" b="1" dirty="0">
                <a:latin typeface="宋体" panose="02010600030101010101" pitchFamily="2" charset="-122"/>
              </a:rPr>
              <a:t>L = {1</a:t>
            </a:r>
            <a:r>
              <a:rPr lang="zh-CN" altLang="en-US" sz="1650" b="1" dirty="0">
                <a:latin typeface="宋体" panose="02010600030101010101" pitchFamily="2" charset="-122"/>
              </a:rPr>
              <a:t>，</a:t>
            </a:r>
            <a:r>
              <a:rPr lang="en-US" altLang="zh-CN" sz="1650" b="1" dirty="0">
                <a:latin typeface="宋体" panose="02010600030101010101" pitchFamily="2" charset="-122"/>
              </a:rPr>
              <a:t>3</a:t>
            </a:r>
            <a:r>
              <a:rPr lang="zh-CN" altLang="en-US" sz="1650" b="1" dirty="0">
                <a:latin typeface="宋体" panose="02010600030101010101" pitchFamily="2" charset="-122"/>
              </a:rPr>
              <a:t>，</a:t>
            </a:r>
            <a:r>
              <a:rPr lang="en-US" altLang="zh-CN" sz="1650" b="1" dirty="0">
                <a:latin typeface="宋体" panose="02010600030101010101" pitchFamily="2" charset="-122"/>
              </a:rPr>
              <a:t>4</a:t>
            </a:r>
            <a:r>
              <a:rPr lang="zh-CN" altLang="en-US" sz="1650" b="1" dirty="0">
                <a:latin typeface="宋体" panose="02010600030101010101" pitchFamily="2" charset="-122"/>
              </a:rPr>
              <a:t>，</a:t>
            </a:r>
            <a:r>
              <a:rPr lang="en-US" altLang="zh-CN" sz="1650" b="1" dirty="0">
                <a:latin typeface="宋体" panose="02010600030101010101" pitchFamily="2" charset="-122"/>
              </a:rPr>
              <a:t>6</a:t>
            </a:r>
            <a:r>
              <a:rPr lang="zh-CN" altLang="en-US" sz="1650" b="1" dirty="0">
                <a:latin typeface="宋体" panose="02010600030101010101" pitchFamily="2" charset="-122"/>
              </a:rPr>
              <a:t>，</a:t>
            </a:r>
            <a:r>
              <a:rPr lang="en-US" altLang="zh-CN" sz="1650" b="1" dirty="0">
                <a:latin typeface="宋体" panose="02010600030101010101" pitchFamily="2" charset="-122"/>
              </a:rPr>
              <a:t>12}</a:t>
            </a:r>
            <a:r>
              <a:rPr lang="zh-CN" altLang="en-US" sz="1650" b="1" dirty="0">
                <a:latin typeface="宋体" panose="02010600030101010101" pitchFamily="2" charset="-122"/>
              </a:rPr>
              <a:t>，</a:t>
            </a:r>
            <a:r>
              <a:rPr lang="en-US" altLang="zh-CN" sz="1650" b="1" dirty="0">
                <a:latin typeface="宋体" panose="02010600030101010101" pitchFamily="2" charset="-122"/>
              </a:rPr>
              <a:t>the binary relation “|”on L (divisibility), &lt;L, |&gt; is a lattice. Written as &lt;L</a:t>
            </a:r>
            <a:r>
              <a:rPr lang="zh-CN" altLang="en-US" sz="1650" b="1" dirty="0">
                <a:latin typeface="宋体" panose="02010600030101010101" pitchFamily="2" charset="-122"/>
              </a:rPr>
              <a:t>；</a:t>
            </a:r>
            <a:r>
              <a:rPr lang="en-US" altLang="zh-CN" sz="1650" b="1" dirty="0">
                <a:latin typeface="宋体" panose="02010600030101010101" pitchFamily="2" charset="-122"/>
              </a:rPr>
              <a:t>|&gt;</a:t>
            </a:r>
            <a:r>
              <a:rPr lang="zh-CN" altLang="en-US" sz="1650" b="1" dirty="0">
                <a:latin typeface="宋体" panose="02010600030101010101" pitchFamily="2" charset="-122"/>
              </a:rPr>
              <a:t>， </a:t>
            </a:r>
          </a:p>
        </p:txBody>
      </p:sp>
      <p:sp>
        <p:nvSpPr>
          <p:cNvPr id="80901" name="Text Box 5"/>
          <p:cNvSpPr txBox="1">
            <a:spLocks noChangeArrowheads="1"/>
          </p:cNvSpPr>
          <p:nvPr/>
        </p:nvSpPr>
        <p:spPr bwMode="auto">
          <a:xfrm>
            <a:off x="2358191" y="2138974"/>
            <a:ext cx="3829050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50" b="1" dirty="0">
                <a:latin typeface="宋体" panose="02010600030101010101" pitchFamily="2" charset="-122"/>
              </a:rPr>
              <a:t>3∨( 6 ∧ 4 ) = 3 ∨ 1= 3</a:t>
            </a:r>
          </a:p>
        </p:txBody>
      </p:sp>
      <p:sp>
        <p:nvSpPr>
          <p:cNvPr id="80902" name="Text Box 6"/>
          <p:cNvSpPr txBox="1">
            <a:spLocks noChangeArrowheads="1"/>
          </p:cNvSpPr>
          <p:nvPr/>
        </p:nvSpPr>
        <p:spPr bwMode="auto">
          <a:xfrm>
            <a:off x="1943100" y="2450113"/>
            <a:ext cx="4229100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50" b="1" dirty="0">
                <a:latin typeface="宋体" panose="02010600030101010101" pitchFamily="2" charset="-122"/>
              </a:rPr>
              <a:t> (3∨6)∧(3∨4) = 6 ∧ 12 = 6</a:t>
            </a:r>
          </a:p>
        </p:txBody>
      </p:sp>
      <p:sp>
        <p:nvSpPr>
          <p:cNvPr id="80903" name="Text Box 7"/>
          <p:cNvSpPr txBox="1">
            <a:spLocks noChangeArrowheads="1"/>
          </p:cNvSpPr>
          <p:nvPr/>
        </p:nvSpPr>
        <p:spPr bwMode="auto">
          <a:xfrm>
            <a:off x="1543050" y="2876288"/>
            <a:ext cx="4800600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50" b="1" dirty="0">
                <a:latin typeface="宋体" panose="02010600030101010101" pitchFamily="2" charset="-122"/>
              </a:rPr>
              <a:t>So, </a:t>
            </a:r>
            <a:r>
              <a:rPr lang="zh-CN" altLang="en-US" sz="1650" b="1" dirty="0">
                <a:latin typeface="宋体" panose="02010600030101010101" pitchFamily="2" charset="-122"/>
              </a:rPr>
              <a:t>  </a:t>
            </a:r>
            <a:r>
              <a:rPr lang="en-US" altLang="zh-CN" sz="1650" b="1" dirty="0">
                <a:solidFill>
                  <a:srgbClr val="0070C0"/>
                </a:solidFill>
                <a:latin typeface="宋体" panose="02010600030101010101" pitchFamily="2" charset="-122"/>
              </a:rPr>
              <a:t>3∨(6∧4)≠(3∨6)∧(3∨4)</a:t>
            </a:r>
          </a:p>
        </p:txBody>
      </p:sp>
      <p:sp>
        <p:nvSpPr>
          <p:cNvPr id="80904" name="Text Box 8"/>
          <p:cNvSpPr txBox="1">
            <a:spLocks noChangeArrowheads="1"/>
          </p:cNvSpPr>
          <p:nvPr/>
        </p:nvSpPr>
        <p:spPr bwMode="auto">
          <a:xfrm>
            <a:off x="2282733" y="3291033"/>
            <a:ext cx="4114800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50" b="1" dirty="0">
                <a:latin typeface="宋体" panose="02010600030101010101" pitchFamily="2" charset="-122"/>
              </a:rPr>
              <a:t>6∧(3∨4) = 6∧12 = 6</a:t>
            </a:r>
          </a:p>
        </p:txBody>
      </p:sp>
      <p:sp>
        <p:nvSpPr>
          <p:cNvPr id="80905" name="Text Box 9"/>
          <p:cNvSpPr txBox="1">
            <a:spLocks noChangeArrowheads="1"/>
          </p:cNvSpPr>
          <p:nvPr/>
        </p:nvSpPr>
        <p:spPr bwMode="auto">
          <a:xfrm>
            <a:off x="2130878" y="3646998"/>
            <a:ext cx="3943350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50" b="1" dirty="0">
                <a:latin typeface="宋体" panose="02010600030101010101" pitchFamily="2" charset="-122"/>
              </a:rPr>
              <a:t> (6∧3)∨(6∧4)= 3∨1= 3</a:t>
            </a:r>
          </a:p>
        </p:txBody>
      </p:sp>
      <p:sp>
        <p:nvSpPr>
          <p:cNvPr id="80906" name="Text Box 10"/>
          <p:cNvSpPr txBox="1">
            <a:spLocks noChangeArrowheads="1"/>
          </p:cNvSpPr>
          <p:nvPr/>
        </p:nvSpPr>
        <p:spPr bwMode="auto">
          <a:xfrm>
            <a:off x="1485900" y="4101850"/>
            <a:ext cx="5143500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1650" b="1" dirty="0">
                <a:latin typeface="宋体" panose="02010600030101010101" pitchFamily="2" charset="-122"/>
              </a:rPr>
              <a:t> =&gt;</a:t>
            </a:r>
            <a:r>
              <a:rPr lang="zh-CN" altLang="en-US" sz="1650" b="1" dirty="0">
                <a:latin typeface="宋体" panose="02010600030101010101" pitchFamily="2" charset="-122"/>
              </a:rPr>
              <a:t>   </a:t>
            </a:r>
            <a:r>
              <a:rPr lang="en-US" altLang="zh-CN" sz="1650" b="1" dirty="0">
                <a:latin typeface="宋体" panose="02010600030101010101" pitchFamily="2" charset="-122"/>
              </a:rPr>
              <a:t>6∧(3∨4)≠(6∧3)∨(6∧4)</a:t>
            </a:r>
          </a:p>
        </p:txBody>
      </p:sp>
      <p:grpSp>
        <p:nvGrpSpPr>
          <p:cNvPr id="27657" name="Group 11"/>
          <p:cNvGrpSpPr>
            <a:grpSpLocks/>
          </p:cNvGrpSpPr>
          <p:nvPr/>
        </p:nvGrpSpPr>
        <p:grpSpPr bwMode="auto">
          <a:xfrm>
            <a:off x="7570871" y="2465153"/>
            <a:ext cx="1085850" cy="2228850"/>
            <a:chOff x="4368" y="960"/>
            <a:chExt cx="912" cy="1872"/>
          </a:xfrm>
        </p:grpSpPr>
        <p:sp>
          <p:nvSpPr>
            <p:cNvPr id="27659" name="Oval 12"/>
            <p:cNvSpPr>
              <a:spLocks noChangeArrowheads="1"/>
            </p:cNvSpPr>
            <p:nvPr/>
          </p:nvSpPr>
          <p:spPr bwMode="auto">
            <a:xfrm>
              <a:off x="4752" y="960"/>
              <a:ext cx="192" cy="2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650" b="1"/>
                <a:t>12</a:t>
              </a:r>
            </a:p>
          </p:txBody>
        </p:sp>
        <p:sp>
          <p:nvSpPr>
            <p:cNvPr id="27660" name="Oval 13"/>
            <p:cNvSpPr>
              <a:spLocks noChangeArrowheads="1"/>
            </p:cNvSpPr>
            <p:nvPr/>
          </p:nvSpPr>
          <p:spPr bwMode="auto">
            <a:xfrm>
              <a:off x="4368" y="1392"/>
              <a:ext cx="192" cy="2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650" b="1"/>
                <a:t>6</a:t>
              </a:r>
            </a:p>
          </p:txBody>
        </p:sp>
        <p:sp>
          <p:nvSpPr>
            <p:cNvPr id="27661" name="Oval 14"/>
            <p:cNvSpPr>
              <a:spLocks noChangeArrowheads="1"/>
            </p:cNvSpPr>
            <p:nvPr/>
          </p:nvSpPr>
          <p:spPr bwMode="auto">
            <a:xfrm>
              <a:off x="5088" y="1728"/>
              <a:ext cx="192" cy="2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650" b="1" dirty="0"/>
                <a:t>4</a:t>
              </a:r>
            </a:p>
          </p:txBody>
        </p:sp>
        <p:sp>
          <p:nvSpPr>
            <p:cNvPr id="27662" name="Oval 15"/>
            <p:cNvSpPr>
              <a:spLocks noChangeArrowheads="1"/>
            </p:cNvSpPr>
            <p:nvPr/>
          </p:nvSpPr>
          <p:spPr bwMode="auto">
            <a:xfrm>
              <a:off x="4368" y="2112"/>
              <a:ext cx="192" cy="2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650" b="1" dirty="0"/>
                <a:t>3</a:t>
              </a:r>
            </a:p>
          </p:txBody>
        </p:sp>
        <p:sp>
          <p:nvSpPr>
            <p:cNvPr id="27663" name="Oval 16"/>
            <p:cNvSpPr>
              <a:spLocks noChangeArrowheads="1"/>
            </p:cNvSpPr>
            <p:nvPr/>
          </p:nvSpPr>
          <p:spPr bwMode="auto">
            <a:xfrm>
              <a:off x="4752" y="2592"/>
              <a:ext cx="192" cy="240"/>
            </a:xfrm>
            <a:prstGeom prst="ellips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650" b="1"/>
                <a:t>1</a:t>
              </a:r>
            </a:p>
          </p:txBody>
        </p:sp>
        <p:sp>
          <p:nvSpPr>
            <p:cNvPr id="27664" name="Line 17"/>
            <p:cNvSpPr>
              <a:spLocks noChangeShapeType="1"/>
            </p:cNvSpPr>
            <p:nvPr/>
          </p:nvSpPr>
          <p:spPr bwMode="auto">
            <a:xfrm flipH="1">
              <a:off x="4512" y="1152"/>
              <a:ext cx="240" cy="24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1650"/>
            </a:p>
          </p:txBody>
        </p:sp>
        <p:sp>
          <p:nvSpPr>
            <p:cNvPr id="27665" name="Line 18"/>
            <p:cNvSpPr>
              <a:spLocks noChangeShapeType="1"/>
            </p:cNvSpPr>
            <p:nvPr/>
          </p:nvSpPr>
          <p:spPr bwMode="auto">
            <a:xfrm>
              <a:off x="4944" y="1152"/>
              <a:ext cx="240" cy="576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1650"/>
            </a:p>
          </p:txBody>
        </p:sp>
        <p:sp>
          <p:nvSpPr>
            <p:cNvPr id="27666" name="Line 19"/>
            <p:cNvSpPr>
              <a:spLocks noChangeShapeType="1"/>
            </p:cNvSpPr>
            <p:nvPr/>
          </p:nvSpPr>
          <p:spPr bwMode="auto">
            <a:xfrm>
              <a:off x="4464" y="1632"/>
              <a:ext cx="0" cy="48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1650"/>
            </a:p>
          </p:txBody>
        </p:sp>
        <p:sp>
          <p:nvSpPr>
            <p:cNvPr id="27667" name="Line 20"/>
            <p:cNvSpPr>
              <a:spLocks noChangeShapeType="1"/>
            </p:cNvSpPr>
            <p:nvPr/>
          </p:nvSpPr>
          <p:spPr bwMode="auto">
            <a:xfrm>
              <a:off x="4560" y="2304"/>
              <a:ext cx="240" cy="28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1650"/>
            </a:p>
          </p:txBody>
        </p:sp>
        <p:sp>
          <p:nvSpPr>
            <p:cNvPr id="27668" name="Line 21"/>
            <p:cNvSpPr>
              <a:spLocks noChangeShapeType="1"/>
            </p:cNvSpPr>
            <p:nvPr/>
          </p:nvSpPr>
          <p:spPr bwMode="auto">
            <a:xfrm flipH="1">
              <a:off x="4896" y="1968"/>
              <a:ext cx="288" cy="624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 sz="1650"/>
            </a:p>
          </p:txBody>
        </p:sp>
      </p:grpSp>
      <p:sp>
        <p:nvSpPr>
          <p:cNvPr id="80918" name="Text Box 22"/>
          <p:cNvSpPr txBox="1">
            <a:spLocks noChangeArrowheads="1"/>
          </p:cNvSpPr>
          <p:nvPr/>
        </p:nvSpPr>
        <p:spPr bwMode="auto">
          <a:xfrm>
            <a:off x="1746001" y="4659811"/>
            <a:ext cx="442619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800" b="1" dirty="0">
                <a:solidFill>
                  <a:srgbClr val="0070C0"/>
                </a:solidFill>
              </a:rPr>
              <a:t>思考</a:t>
            </a:r>
            <a:r>
              <a:rPr lang="en-US" altLang="zh-CN" sz="1800" b="1" dirty="0">
                <a:solidFill>
                  <a:srgbClr val="0070C0"/>
                </a:solidFill>
              </a:rPr>
              <a:t>: </a:t>
            </a:r>
            <a:r>
              <a:rPr lang="zh-CN" altLang="en-US" sz="1800" dirty="0">
                <a:solidFill>
                  <a:srgbClr val="0070C0"/>
                </a:solidFill>
              </a:rPr>
              <a:t>这个例子说明了什么问题</a:t>
            </a:r>
            <a:r>
              <a:rPr lang="en-US" altLang="zh-CN" sz="1800" dirty="0">
                <a:solidFill>
                  <a:srgbClr val="0070C0"/>
                </a:solidFill>
              </a:rPr>
              <a:t>? </a:t>
            </a:r>
            <a:r>
              <a:rPr lang="zh-CN" altLang="en-US" sz="1800" dirty="0">
                <a:solidFill>
                  <a:srgbClr val="0070C0"/>
                </a:solidFill>
              </a:rPr>
              <a:t>（五角格）</a:t>
            </a:r>
            <a:endParaRPr lang="en-US" altLang="zh-CN" sz="1800" dirty="0">
              <a:solidFill>
                <a:srgbClr val="0070C0"/>
              </a:solidFill>
            </a:endParaRPr>
          </a:p>
          <a:p>
            <a:pPr eaLnBrk="1" hangingPunct="1"/>
            <a:endParaRPr lang="en-US" altLang="zh-CN" sz="1800" dirty="0"/>
          </a:p>
          <a:p>
            <a:pPr eaLnBrk="1" hangingPunct="1"/>
            <a:r>
              <a:rPr lang="zh-CN" altLang="en-US" sz="1800" dirty="0">
                <a:solidFill>
                  <a:srgbClr val="0070C0"/>
                </a:solidFill>
              </a:rPr>
              <a:t>格代数中分配律不一定成立</a:t>
            </a:r>
            <a:endParaRPr lang="en-US" altLang="zh-CN" sz="1800" dirty="0">
              <a:solidFill>
                <a:srgbClr val="0070C0"/>
              </a:solidFill>
            </a:endParaRPr>
          </a:p>
        </p:txBody>
      </p:sp>
      <p:sp>
        <p:nvSpPr>
          <p:cNvPr id="21" name="标题 1"/>
          <p:cNvSpPr txBox="1">
            <a:spLocks/>
          </p:cNvSpPr>
          <p:nvPr/>
        </p:nvSpPr>
        <p:spPr>
          <a:xfrm>
            <a:off x="628650" y="1023325"/>
            <a:ext cx="7886700" cy="45114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700" b="1" dirty="0"/>
              <a:t>Examples</a:t>
            </a:r>
            <a:endParaRPr lang="zh-CN" altLang="en-US" sz="2700" b="1" dirty="0"/>
          </a:p>
        </p:txBody>
      </p:sp>
    </p:spTree>
    <p:extLst>
      <p:ext uri="{BB962C8B-B14F-4D97-AF65-F5344CB8AC3E}">
        <p14:creationId xmlns:p14="http://schemas.microsoft.com/office/powerpoint/2010/main" val="191072808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901" grpId="0"/>
      <p:bldP spid="80902" grpId="0"/>
      <p:bldP spid="80903" grpId="0"/>
      <p:bldP spid="80904" grpId="0"/>
      <p:bldP spid="80905" grpId="0"/>
      <p:bldP spid="8090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rot="10800000" flipV="1">
            <a:off x="216568" y="1869035"/>
            <a:ext cx="800400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Theorem</a:t>
            </a:r>
            <a:r>
              <a:rPr lang="en-US" altLang="zh-CN" dirty="0"/>
              <a:t>: &lt;L,≤&gt; is a lattice. x, y, z are elements in L. The following </a:t>
            </a:r>
            <a:r>
              <a:rPr lang="en-US" altLang="zh-CN" dirty="0" err="1"/>
              <a:t>inequations</a:t>
            </a:r>
            <a:r>
              <a:rPr lang="en-US" altLang="zh-CN" dirty="0"/>
              <a:t> hold. </a:t>
            </a:r>
          </a:p>
          <a:p>
            <a:endParaRPr lang="en-US" altLang="zh-CN" dirty="0"/>
          </a:p>
          <a:p>
            <a:pPr marL="342900" indent="-342900">
              <a:buAutoNum type="arabicParenBoth"/>
            </a:pPr>
            <a:r>
              <a:rPr lang="en-US" altLang="zh-CN" dirty="0"/>
              <a:t>x</a:t>
            </a:r>
            <a:r>
              <a:rPr lang="zh-CN" altLang="zh-CN" dirty="0"/>
              <a:t>∨</a:t>
            </a:r>
            <a:r>
              <a:rPr lang="en-US" altLang="zh-CN" dirty="0"/>
              <a:t>(y</a:t>
            </a:r>
            <a:r>
              <a:rPr lang="zh-CN" altLang="zh-CN" dirty="0"/>
              <a:t>∧</a:t>
            </a:r>
            <a:r>
              <a:rPr lang="en-US" altLang="zh-CN" dirty="0"/>
              <a:t>z)≤(x</a:t>
            </a:r>
            <a:r>
              <a:rPr lang="zh-CN" altLang="zh-CN" dirty="0"/>
              <a:t>∨</a:t>
            </a:r>
            <a:r>
              <a:rPr lang="en-US" altLang="zh-CN" dirty="0"/>
              <a:t>y)</a:t>
            </a:r>
            <a:r>
              <a:rPr lang="zh-CN" altLang="zh-CN" dirty="0"/>
              <a:t>∧</a:t>
            </a:r>
            <a:r>
              <a:rPr lang="en-US" altLang="zh-CN" dirty="0"/>
              <a:t>(x</a:t>
            </a:r>
            <a:r>
              <a:rPr lang="zh-CN" altLang="zh-CN" dirty="0"/>
              <a:t>∨</a:t>
            </a:r>
            <a:r>
              <a:rPr lang="en-US" altLang="zh-CN" dirty="0"/>
              <a:t>z)   </a:t>
            </a:r>
          </a:p>
          <a:p>
            <a:pPr marL="342900" indent="-342900">
              <a:buFontTx/>
              <a:buAutoNum type="arabicParenBoth"/>
            </a:pPr>
            <a:r>
              <a:rPr lang="en-US" altLang="zh-CN" dirty="0"/>
              <a:t>(x</a:t>
            </a:r>
            <a:r>
              <a:rPr lang="zh-CN" altLang="zh-CN" dirty="0"/>
              <a:t>∧</a:t>
            </a:r>
            <a:r>
              <a:rPr lang="en-US" altLang="zh-CN" dirty="0"/>
              <a:t>y)</a:t>
            </a:r>
            <a:r>
              <a:rPr lang="zh-CN" altLang="zh-CN" dirty="0"/>
              <a:t>∨</a:t>
            </a:r>
            <a:r>
              <a:rPr lang="en-US" altLang="zh-CN" dirty="0"/>
              <a:t>(x</a:t>
            </a:r>
            <a:r>
              <a:rPr lang="zh-CN" altLang="zh-CN" dirty="0"/>
              <a:t>∧</a:t>
            </a:r>
            <a:r>
              <a:rPr lang="en-US" altLang="zh-CN" dirty="0"/>
              <a:t>z)≤x</a:t>
            </a:r>
            <a:r>
              <a:rPr lang="zh-CN" altLang="zh-CN" dirty="0"/>
              <a:t>∧</a:t>
            </a:r>
            <a:r>
              <a:rPr lang="en-US" altLang="zh-CN" dirty="0"/>
              <a:t>(y</a:t>
            </a:r>
            <a:r>
              <a:rPr lang="zh-CN" altLang="zh-CN" dirty="0"/>
              <a:t>∨</a:t>
            </a:r>
            <a:r>
              <a:rPr lang="en-US" altLang="zh-CN" dirty="0"/>
              <a:t>z)</a:t>
            </a:r>
          </a:p>
          <a:p>
            <a:pPr marL="342900" indent="-342900">
              <a:buFontTx/>
              <a:buAutoNum type="arabicParenBoth"/>
            </a:pPr>
            <a:endParaRPr lang="en-US" altLang="zh-CN" dirty="0"/>
          </a:p>
          <a:p>
            <a:r>
              <a:rPr lang="en-US" altLang="zh-CN" b="1" dirty="0"/>
              <a:t>Prove</a:t>
            </a:r>
            <a:r>
              <a:rPr lang="en-US" altLang="zh-CN" dirty="0"/>
              <a:t> (1) : x</a:t>
            </a:r>
            <a:r>
              <a:rPr lang="zh-CN" altLang="en-US" dirty="0"/>
              <a:t>≤</a:t>
            </a:r>
            <a:r>
              <a:rPr lang="en-US" altLang="zh-CN" dirty="0"/>
              <a:t>(x</a:t>
            </a:r>
            <a:r>
              <a:rPr lang="zh-CN" altLang="zh-CN" dirty="0"/>
              <a:t>∨</a:t>
            </a:r>
            <a:r>
              <a:rPr lang="en-US" altLang="zh-CN" dirty="0"/>
              <a:t>y), (y</a:t>
            </a:r>
            <a:r>
              <a:rPr lang="zh-CN" altLang="zh-CN" dirty="0"/>
              <a:t>∧</a:t>
            </a:r>
            <a:r>
              <a:rPr lang="en-US" altLang="zh-CN" dirty="0"/>
              <a:t>z)≤y≤(x</a:t>
            </a:r>
            <a:r>
              <a:rPr lang="zh-CN" altLang="zh-CN" dirty="0"/>
              <a:t>∨</a:t>
            </a:r>
            <a:r>
              <a:rPr lang="en-US" altLang="zh-CN" dirty="0"/>
              <a:t>y), so x</a:t>
            </a:r>
            <a:r>
              <a:rPr lang="zh-CN" altLang="zh-CN" dirty="0"/>
              <a:t>∨</a:t>
            </a:r>
            <a:r>
              <a:rPr lang="en-US" altLang="zh-CN" dirty="0"/>
              <a:t>(y</a:t>
            </a:r>
            <a:r>
              <a:rPr lang="zh-CN" altLang="zh-CN" dirty="0"/>
              <a:t>∧</a:t>
            </a:r>
            <a:r>
              <a:rPr lang="en-US" altLang="zh-CN" dirty="0"/>
              <a:t>z)≤(x</a:t>
            </a:r>
            <a:r>
              <a:rPr lang="zh-CN" altLang="zh-CN" dirty="0"/>
              <a:t>∨</a:t>
            </a:r>
            <a:r>
              <a:rPr lang="en-US" altLang="zh-CN" dirty="0"/>
              <a:t>y)</a:t>
            </a:r>
          </a:p>
          <a:p>
            <a:r>
              <a:rPr lang="en-US" altLang="zh-CN" dirty="0"/>
              <a:t>	      x≤(x</a:t>
            </a:r>
            <a:r>
              <a:rPr lang="zh-CN" altLang="zh-CN" dirty="0"/>
              <a:t>∨</a:t>
            </a:r>
            <a:r>
              <a:rPr lang="en-US" altLang="zh-CN" dirty="0"/>
              <a:t>z), (y</a:t>
            </a:r>
            <a:r>
              <a:rPr lang="zh-CN" altLang="zh-CN" dirty="0"/>
              <a:t>∧</a:t>
            </a:r>
            <a:r>
              <a:rPr lang="en-US" altLang="zh-CN" dirty="0"/>
              <a:t>z)≤z≤(x</a:t>
            </a:r>
            <a:r>
              <a:rPr lang="zh-CN" altLang="zh-CN" dirty="0"/>
              <a:t>∨</a:t>
            </a:r>
            <a:r>
              <a:rPr lang="en-US" altLang="zh-CN" dirty="0"/>
              <a:t>z), so x</a:t>
            </a:r>
            <a:r>
              <a:rPr lang="zh-CN" altLang="zh-CN" dirty="0"/>
              <a:t>∨</a:t>
            </a:r>
            <a:r>
              <a:rPr lang="en-US" altLang="zh-CN" dirty="0"/>
              <a:t>(y</a:t>
            </a:r>
            <a:r>
              <a:rPr lang="zh-CN" altLang="zh-CN" dirty="0"/>
              <a:t>∧</a:t>
            </a:r>
            <a:r>
              <a:rPr lang="en-US" altLang="zh-CN" dirty="0"/>
              <a:t>z)≤(x</a:t>
            </a:r>
            <a:r>
              <a:rPr lang="zh-CN" altLang="zh-CN" dirty="0"/>
              <a:t>∨</a:t>
            </a:r>
            <a:r>
              <a:rPr lang="en-US" altLang="zh-CN" dirty="0"/>
              <a:t>z)</a:t>
            </a:r>
          </a:p>
          <a:p>
            <a:r>
              <a:rPr lang="en-US" altLang="zh-CN" dirty="0"/>
              <a:t>	=&gt; x</a:t>
            </a:r>
            <a:r>
              <a:rPr lang="zh-CN" altLang="zh-CN" dirty="0"/>
              <a:t>∨</a:t>
            </a:r>
            <a:r>
              <a:rPr lang="en-US" altLang="zh-CN" dirty="0"/>
              <a:t>(y</a:t>
            </a:r>
            <a:r>
              <a:rPr lang="zh-CN" altLang="zh-CN" dirty="0"/>
              <a:t>∧</a:t>
            </a:r>
            <a:r>
              <a:rPr lang="en-US" altLang="zh-CN" dirty="0"/>
              <a:t>z)≤(x</a:t>
            </a:r>
            <a:r>
              <a:rPr lang="zh-CN" altLang="zh-CN" dirty="0"/>
              <a:t>∨</a:t>
            </a:r>
            <a:r>
              <a:rPr lang="en-US" altLang="zh-CN" dirty="0"/>
              <a:t>y)</a:t>
            </a:r>
            <a:r>
              <a:rPr lang="zh-CN" altLang="zh-CN" dirty="0"/>
              <a:t>∧</a:t>
            </a:r>
            <a:r>
              <a:rPr lang="en-US" altLang="zh-CN" dirty="0"/>
              <a:t>(x</a:t>
            </a:r>
            <a:r>
              <a:rPr lang="zh-CN" altLang="zh-CN" dirty="0"/>
              <a:t>∨</a:t>
            </a:r>
            <a:r>
              <a:rPr lang="en-US" altLang="zh-CN" dirty="0"/>
              <a:t>z)</a:t>
            </a:r>
          </a:p>
          <a:p>
            <a:r>
              <a:rPr lang="en-US" altLang="zh-CN" dirty="0"/>
              <a:t>Similar way to prove (2)</a:t>
            </a:r>
          </a:p>
          <a:p>
            <a:endParaRPr lang="en-US" altLang="zh-CN" dirty="0"/>
          </a:p>
          <a:p>
            <a:r>
              <a:rPr lang="zh-CN" altLang="en-US" dirty="0"/>
              <a:t>思考：上面的不等式跟分配律有什么异同？</a:t>
            </a:r>
          </a:p>
        </p:txBody>
      </p:sp>
      <p:sp>
        <p:nvSpPr>
          <p:cNvPr id="16" name="标题 1"/>
          <p:cNvSpPr txBox="1">
            <a:spLocks/>
          </p:cNvSpPr>
          <p:nvPr/>
        </p:nvSpPr>
        <p:spPr>
          <a:xfrm>
            <a:off x="1753688" y="1052717"/>
            <a:ext cx="5917475" cy="354916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400" b="1" dirty="0"/>
              <a:t>Distributive </a:t>
            </a:r>
            <a:r>
              <a:rPr lang="en-US" altLang="zh-CN" sz="2400" b="1" dirty="0" err="1"/>
              <a:t>Inequation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分配不等式</a:t>
            </a:r>
          </a:p>
        </p:txBody>
      </p:sp>
    </p:spTree>
    <p:extLst>
      <p:ext uri="{BB962C8B-B14F-4D97-AF65-F5344CB8AC3E}">
        <p14:creationId xmlns:p14="http://schemas.microsoft.com/office/powerpoint/2010/main" val="10349667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1099301"/>
            <a:ext cx="7886700" cy="293871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dirty="0"/>
              <a:t>Distributive Lattice </a:t>
            </a:r>
            <a:r>
              <a:rPr lang="zh-CN" altLang="en-US" dirty="0"/>
              <a:t>分配格</a:t>
            </a:r>
          </a:p>
        </p:txBody>
      </p:sp>
      <p:sp>
        <p:nvSpPr>
          <p:cNvPr id="4" name="文本框 3"/>
          <p:cNvSpPr txBox="1"/>
          <p:nvPr/>
        </p:nvSpPr>
        <p:spPr>
          <a:xfrm rot="10800000" flipV="1">
            <a:off x="533704" y="1728346"/>
            <a:ext cx="800400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Definition</a:t>
            </a:r>
            <a:r>
              <a:rPr lang="en-US" altLang="zh-CN" dirty="0"/>
              <a:t>: &lt;L,≤&gt; is a lattice. The following equations are equivalent. </a:t>
            </a:r>
          </a:p>
          <a:p>
            <a:endParaRPr lang="en-US" altLang="zh-CN" dirty="0"/>
          </a:p>
          <a:p>
            <a:pPr marL="342900" indent="-342900">
              <a:buAutoNum type="arabicParenBoth"/>
            </a:pPr>
            <a:r>
              <a:rPr lang="en-US" altLang="zh-CN" dirty="0"/>
              <a:t>x</a:t>
            </a:r>
            <a:r>
              <a:rPr lang="zh-CN" altLang="zh-CN" dirty="0"/>
              <a:t>∨</a:t>
            </a:r>
            <a:r>
              <a:rPr lang="en-US" altLang="zh-CN" dirty="0"/>
              <a:t>(y</a:t>
            </a:r>
            <a:r>
              <a:rPr lang="zh-CN" altLang="zh-CN" dirty="0"/>
              <a:t>∧</a:t>
            </a:r>
            <a:r>
              <a:rPr lang="en-US" altLang="zh-CN" dirty="0"/>
              <a:t>z) = (x</a:t>
            </a:r>
            <a:r>
              <a:rPr lang="zh-CN" altLang="zh-CN" dirty="0"/>
              <a:t>∨</a:t>
            </a:r>
            <a:r>
              <a:rPr lang="en-US" altLang="zh-CN" dirty="0"/>
              <a:t>y)</a:t>
            </a:r>
            <a:r>
              <a:rPr lang="zh-CN" altLang="zh-CN" dirty="0"/>
              <a:t>∧</a:t>
            </a:r>
            <a:r>
              <a:rPr lang="en-US" altLang="zh-CN" dirty="0"/>
              <a:t>(x</a:t>
            </a:r>
            <a:r>
              <a:rPr lang="zh-CN" altLang="zh-CN" dirty="0"/>
              <a:t>∨</a:t>
            </a:r>
            <a:r>
              <a:rPr lang="en-US" altLang="zh-CN" dirty="0"/>
              <a:t>z)   for all x, y, z in L   (</a:t>
            </a:r>
            <a:r>
              <a:rPr lang="zh-CN" altLang="en-US" dirty="0"/>
              <a:t>分配律）</a:t>
            </a:r>
            <a:endParaRPr lang="en-US" altLang="zh-CN" dirty="0"/>
          </a:p>
          <a:p>
            <a:pPr marL="342900" indent="-342900">
              <a:buFontTx/>
              <a:buAutoNum type="arabicParenBoth"/>
            </a:pPr>
            <a:r>
              <a:rPr lang="en-US" altLang="zh-CN" dirty="0"/>
              <a:t>(x</a:t>
            </a:r>
            <a:r>
              <a:rPr lang="zh-CN" altLang="zh-CN" dirty="0"/>
              <a:t>∧</a:t>
            </a:r>
            <a:r>
              <a:rPr lang="en-US" altLang="zh-CN" dirty="0"/>
              <a:t>y)</a:t>
            </a:r>
            <a:r>
              <a:rPr lang="zh-CN" altLang="zh-CN" dirty="0"/>
              <a:t>∨</a:t>
            </a:r>
            <a:r>
              <a:rPr lang="en-US" altLang="zh-CN" dirty="0"/>
              <a:t>(x</a:t>
            </a:r>
            <a:r>
              <a:rPr lang="zh-CN" altLang="zh-CN" dirty="0"/>
              <a:t>∧</a:t>
            </a:r>
            <a:r>
              <a:rPr lang="en-US" altLang="zh-CN" dirty="0"/>
              <a:t>z) = x</a:t>
            </a:r>
            <a:r>
              <a:rPr lang="zh-CN" altLang="zh-CN" dirty="0"/>
              <a:t>∧</a:t>
            </a:r>
            <a:r>
              <a:rPr lang="en-US" altLang="zh-CN" dirty="0"/>
              <a:t>(y</a:t>
            </a:r>
            <a:r>
              <a:rPr lang="zh-CN" altLang="zh-CN" dirty="0"/>
              <a:t>∨</a:t>
            </a:r>
            <a:r>
              <a:rPr lang="en-US" altLang="zh-CN" dirty="0"/>
              <a:t>z) for all x, y, z in L   (</a:t>
            </a:r>
            <a:r>
              <a:rPr lang="zh-CN" altLang="en-US" dirty="0"/>
              <a:t>分配律）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The lattices that satisfy the above laws are called </a:t>
            </a:r>
            <a:r>
              <a:rPr lang="en-US" altLang="zh-CN" dirty="0">
                <a:solidFill>
                  <a:schemeClr val="accent1"/>
                </a:solidFill>
              </a:rPr>
              <a:t>distributive lattices (</a:t>
            </a:r>
            <a:r>
              <a:rPr lang="zh-CN" altLang="en-US" dirty="0">
                <a:solidFill>
                  <a:schemeClr val="accent1"/>
                </a:solidFill>
              </a:rPr>
              <a:t>分配格）</a:t>
            </a:r>
            <a:endParaRPr lang="en-US" altLang="zh-CN" dirty="0">
              <a:solidFill>
                <a:schemeClr val="accent1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思考：观察上面的等式，是否跟数理逻辑里面有关逻辑或逻辑与类似？或者跟集合论里面的交并运算分配律类似？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0625585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666994"/>
            <a:ext cx="7886700" cy="345281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Examples: </a:t>
            </a:r>
            <a:r>
              <a:rPr lang="zh-CN" altLang="en-US" dirty="0"/>
              <a:t>（说明为什么）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28650" y="1131095"/>
            <a:ext cx="7886700" cy="484146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/>
              <a:t>Distributive Lattice </a:t>
            </a:r>
            <a:r>
              <a:rPr lang="zh-CN" altLang="en-US" dirty="0"/>
              <a:t>分配格</a:t>
            </a:r>
          </a:p>
        </p:txBody>
      </p:sp>
      <p:grpSp>
        <p:nvGrpSpPr>
          <p:cNvPr id="5" name="Group 41"/>
          <p:cNvGrpSpPr>
            <a:grpSpLocks/>
          </p:cNvGrpSpPr>
          <p:nvPr/>
        </p:nvGrpSpPr>
        <p:grpSpPr bwMode="auto">
          <a:xfrm>
            <a:off x="785058" y="2345155"/>
            <a:ext cx="228600" cy="1447800"/>
            <a:chOff x="1008" y="1248"/>
            <a:chExt cx="227" cy="1427"/>
          </a:xfrm>
        </p:grpSpPr>
        <p:sp>
          <p:nvSpPr>
            <p:cNvPr id="6" name="Oval 42"/>
            <p:cNvSpPr>
              <a:spLocks noChangeArrowheads="1"/>
            </p:cNvSpPr>
            <p:nvPr/>
          </p:nvSpPr>
          <p:spPr bwMode="auto">
            <a:xfrm>
              <a:off x="1008" y="1248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 dirty="0"/>
                <a:t>d</a:t>
              </a:r>
            </a:p>
          </p:txBody>
        </p:sp>
        <p:sp>
          <p:nvSpPr>
            <p:cNvPr id="7" name="Oval 43"/>
            <p:cNvSpPr>
              <a:spLocks noChangeArrowheads="1"/>
            </p:cNvSpPr>
            <p:nvPr/>
          </p:nvSpPr>
          <p:spPr bwMode="auto">
            <a:xfrm>
              <a:off x="1008" y="1632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c</a:t>
              </a:r>
            </a:p>
          </p:txBody>
        </p:sp>
        <p:sp>
          <p:nvSpPr>
            <p:cNvPr id="8" name="Oval 44"/>
            <p:cNvSpPr>
              <a:spLocks noChangeArrowheads="1"/>
            </p:cNvSpPr>
            <p:nvPr/>
          </p:nvSpPr>
          <p:spPr bwMode="auto">
            <a:xfrm>
              <a:off x="1008" y="2016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b</a:t>
              </a:r>
            </a:p>
          </p:txBody>
        </p:sp>
        <p:sp>
          <p:nvSpPr>
            <p:cNvPr id="9" name="Oval 45"/>
            <p:cNvSpPr>
              <a:spLocks noChangeArrowheads="1"/>
            </p:cNvSpPr>
            <p:nvPr/>
          </p:nvSpPr>
          <p:spPr bwMode="auto">
            <a:xfrm>
              <a:off x="1008" y="2448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a</a:t>
              </a:r>
            </a:p>
          </p:txBody>
        </p:sp>
        <p:sp>
          <p:nvSpPr>
            <p:cNvPr id="10" name="Line 46"/>
            <p:cNvSpPr>
              <a:spLocks noChangeShapeType="1"/>
            </p:cNvSpPr>
            <p:nvPr/>
          </p:nvSpPr>
          <p:spPr bwMode="auto">
            <a:xfrm>
              <a:off x="1104" y="1488"/>
              <a:ext cx="0" cy="144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" name="Line 47"/>
            <p:cNvSpPr>
              <a:spLocks noChangeShapeType="1"/>
            </p:cNvSpPr>
            <p:nvPr/>
          </p:nvSpPr>
          <p:spPr bwMode="auto">
            <a:xfrm>
              <a:off x="1104" y="1872"/>
              <a:ext cx="0" cy="144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" name="Line 48"/>
            <p:cNvSpPr>
              <a:spLocks noChangeShapeType="1"/>
            </p:cNvSpPr>
            <p:nvPr/>
          </p:nvSpPr>
          <p:spPr bwMode="auto">
            <a:xfrm>
              <a:off x="1104" y="2256"/>
              <a:ext cx="0" cy="192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" name="Group 49"/>
          <p:cNvGrpSpPr>
            <a:grpSpLocks/>
          </p:cNvGrpSpPr>
          <p:nvPr/>
        </p:nvGrpSpPr>
        <p:grpSpPr bwMode="auto">
          <a:xfrm>
            <a:off x="2042358" y="2288005"/>
            <a:ext cx="1206104" cy="1447800"/>
            <a:chOff x="1728" y="1248"/>
            <a:chExt cx="1200" cy="1427"/>
          </a:xfrm>
        </p:grpSpPr>
        <p:sp>
          <p:nvSpPr>
            <p:cNvPr id="14" name="Oval 50"/>
            <p:cNvSpPr>
              <a:spLocks noChangeArrowheads="1"/>
            </p:cNvSpPr>
            <p:nvPr/>
          </p:nvSpPr>
          <p:spPr bwMode="auto">
            <a:xfrm>
              <a:off x="2221" y="1248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 dirty="0"/>
                <a:t>e</a:t>
              </a:r>
            </a:p>
          </p:txBody>
        </p:sp>
        <p:sp>
          <p:nvSpPr>
            <p:cNvPr id="15" name="Oval 51"/>
            <p:cNvSpPr>
              <a:spLocks noChangeArrowheads="1"/>
            </p:cNvSpPr>
            <p:nvPr/>
          </p:nvSpPr>
          <p:spPr bwMode="auto">
            <a:xfrm>
              <a:off x="1728" y="1632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c</a:t>
              </a:r>
            </a:p>
          </p:txBody>
        </p:sp>
        <p:sp>
          <p:nvSpPr>
            <p:cNvPr id="16" name="Oval 52"/>
            <p:cNvSpPr>
              <a:spLocks noChangeArrowheads="1"/>
            </p:cNvSpPr>
            <p:nvPr/>
          </p:nvSpPr>
          <p:spPr bwMode="auto">
            <a:xfrm>
              <a:off x="2701" y="1632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d</a:t>
              </a:r>
            </a:p>
          </p:txBody>
        </p:sp>
        <p:sp>
          <p:nvSpPr>
            <p:cNvPr id="17" name="Oval 53"/>
            <p:cNvSpPr>
              <a:spLocks noChangeArrowheads="1"/>
            </p:cNvSpPr>
            <p:nvPr/>
          </p:nvSpPr>
          <p:spPr bwMode="auto">
            <a:xfrm>
              <a:off x="2221" y="2016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b</a:t>
              </a:r>
            </a:p>
          </p:txBody>
        </p:sp>
        <p:sp>
          <p:nvSpPr>
            <p:cNvPr id="18" name="Oval 54"/>
            <p:cNvSpPr>
              <a:spLocks noChangeArrowheads="1"/>
            </p:cNvSpPr>
            <p:nvPr/>
          </p:nvSpPr>
          <p:spPr bwMode="auto">
            <a:xfrm>
              <a:off x="2221" y="2448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a</a:t>
              </a:r>
            </a:p>
          </p:txBody>
        </p:sp>
        <p:sp>
          <p:nvSpPr>
            <p:cNvPr id="19" name="Line 55"/>
            <p:cNvSpPr>
              <a:spLocks noChangeShapeType="1"/>
            </p:cNvSpPr>
            <p:nvPr/>
          </p:nvSpPr>
          <p:spPr bwMode="auto">
            <a:xfrm>
              <a:off x="2352" y="2256"/>
              <a:ext cx="0" cy="192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Line 56"/>
            <p:cNvSpPr>
              <a:spLocks noChangeShapeType="1"/>
            </p:cNvSpPr>
            <p:nvPr/>
          </p:nvSpPr>
          <p:spPr bwMode="auto">
            <a:xfrm flipH="1">
              <a:off x="1920" y="1440"/>
              <a:ext cx="336" cy="192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Line 57"/>
            <p:cNvSpPr>
              <a:spLocks noChangeShapeType="1"/>
            </p:cNvSpPr>
            <p:nvPr/>
          </p:nvSpPr>
          <p:spPr bwMode="auto">
            <a:xfrm>
              <a:off x="2448" y="1440"/>
              <a:ext cx="336" cy="192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Line 58"/>
            <p:cNvSpPr>
              <a:spLocks noChangeShapeType="1"/>
            </p:cNvSpPr>
            <p:nvPr/>
          </p:nvSpPr>
          <p:spPr bwMode="auto">
            <a:xfrm>
              <a:off x="1920" y="1824"/>
              <a:ext cx="336" cy="24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Line 59"/>
            <p:cNvSpPr>
              <a:spLocks noChangeShapeType="1"/>
            </p:cNvSpPr>
            <p:nvPr/>
          </p:nvSpPr>
          <p:spPr bwMode="auto">
            <a:xfrm flipH="1">
              <a:off x="2448" y="1824"/>
              <a:ext cx="288" cy="24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4" name="Group 60"/>
          <p:cNvGrpSpPr>
            <a:grpSpLocks/>
          </p:cNvGrpSpPr>
          <p:nvPr/>
        </p:nvGrpSpPr>
        <p:grpSpPr bwMode="auto">
          <a:xfrm>
            <a:off x="4099758" y="2345155"/>
            <a:ext cx="1543050" cy="1314450"/>
            <a:chOff x="3456" y="1296"/>
            <a:chExt cx="1536" cy="1296"/>
          </a:xfrm>
        </p:grpSpPr>
        <p:sp>
          <p:nvSpPr>
            <p:cNvPr id="25" name="Oval 61"/>
            <p:cNvSpPr>
              <a:spLocks noChangeArrowheads="1"/>
            </p:cNvSpPr>
            <p:nvPr/>
          </p:nvSpPr>
          <p:spPr bwMode="auto">
            <a:xfrm>
              <a:off x="4080" y="1296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d</a:t>
              </a:r>
            </a:p>
          </p:txBody>
        </p:sp>
        <p:sp>
          <p:nvSpPr>
            <p:cNvPr id="26" name="Oval 62"/>
            <p:cNvSpPr>
              <a:spLocks noChangeArrowheads="1"/>
            </p:cNvSpPr>
            <p:nvPr/>
          </p:nvSpPr>
          <p:spPr bwMode="auto">
            <a:xfrm>
              <a:off x="3456" y="1837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b</a:t>
              </a:r>
            </a:p>
          </p:txBody>
        </p:sp>
        <p:sp>
          <p:nvSpPr>
            <p:cNvPr id="27" name="Oval 63"/>
            <p:cNvSpPr>
              <a:spLocks noChangeArrowheads="1"/>
            </p:cNvSpPr>
            <p:nvPr/>
          </p:nvSpPr>
          <p:spPr bwMode="auto">
            <a:xfrm>
              <a:off x="4765" y="1885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c</a:t>
              </a:r>
            </a:p>
          </p:txBody>
        </p:sp>
        <p:sp>
          <p:nvSpPr>
            <p:cNvPr id="28" name="Oval 64"/>
            <p:cNvSpPr>
              <a:spLocks noChangeArrowheads="1"/>
            </p:cNvSpPr>
            <p:nvPr/>
          </p:nvSpPr>
          <p:spPr bwMode="auto">
            <a:xfrm>
              <a:off x="4045" y="2365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a</a:t>
              </a:r>
            </a:p>
          </p:txBody>
        </p:sp>
        <p:sp>
          <p:nvSpPr>
            <p:cNvPr id="29" name="Line 65"/>
            <p:cNvSpPr>
              <a:spLocks noChangeShapeType="1"/>
            </p:cNvSpPr>
            <p:nvPr/>
          </p:nvSpPr>
          <p:spPr bwMode="auto">
            <a:xfrm flipH="1">
              <a:off x="3648" y="1488"/>
              <a:ext cx="480" cy="336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Line 66"/>
            <p:cNvSpPr>
              <a:spLocks noChangeShapeType="1"/>
            </p:cNvSpPr>
            <p:nvPr/>
          </p:nvSpPr>
          <p:spPr bwMode="auto">
            <a:xfrm flipH="1">
              <a:off x="4272" y="2064"/>
              <a:ext cx="480" cy="336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Line 67"/>
            <p:cNvSpPr>
              <a:spLocks noChangeShapeType="1"/>
            </p:cNvSpPr>
            <p:nvPr/>
          </p:nvSpPr>
          <p:spPr bwMode="auto">
            <a:xfrm>
              <a:off x="3696" y="2016"/>
              <a:ext cx="384" cy="384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Line 68"/>
            <p:cNvSpPr>
              <a:spLocks noChangeShapeType="1"/>
            </p:cNvSpPr>
            <p:nvPr/>
          </p:nvSpPr>
          <p:spPr bwMode="auto">
            <a:xfrm>
              <a:off x="4320" y="1488"/>
              <a:ext cx="480" cy="432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3" name="Group 7"/>
          <p:cNvGrpSpPr>
            <a:grpSpLocks/>
          </p:cNvGrpSpPr>
          <p:nvPr/>
        </p:nvGrpSpPr>
        <p:grpSpPr bwMode="auto">
          <a:xfrm>
            <a:off x="6290058" y="2000250"/>
            <a:ext cx="2114552" cy="2000250"/>
            <a:chOff x="3600" y="960"/>
            <a:chExt cx="1776" cy="1680"/>
          </a:xfrm>
        </p:grpSpPr>
        <p:sp>
          <p:nvSpPr>
            <p:cNvPr id="34" name="Oval 8"/>
            <p:cNvSpPr>
              <a:spLocks noChangeArrowheads="1"/>
            </p:cNvSpPr>
            <p:nvPr/>
          </p:nvSpPr>
          <p:spPr bwMode="auto">
            <a:xfrm>
              <a:off x="4320" y="960"/>
              <a:ext cx="288" cy="288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100" dirty="0">
                  <a:latin typeface="宋体" panose="02010600030101010101" pitchFamily="2" charset="-122"/>
                </a:rPr>
                <a:t>e</a:t>
              </a:r>
            </a:p>
          </p:txBody>
        </p:sp>
        <p:sp>
          <p:nvSpPr>
            <p:cNvPr id="35" name="Oval 9"/>
            <p:cNvSpPr>
              <a:spLocks noChangeArrowheads="1"/>
            </p:cNvSpPr>
            <p:nvPr/>
          </p:nvSpPr>
          <p:spPr bwMode="auto">
            <a:xfrm>
              <a:off x="3600" y="1632"/>
              <a:ext cx="288" cy="288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100">
                  <a:latin typeface="宋体" panose="02010600030101010101" pitchFamily="2" charset="-122"/>
                </a:rPr>
                <a:t>b</a:t>
              </a:r>
            </a:p>
          </p:txBody>
        </p:sp>
        <p:sp>
          <p:nvSpPr>
            <p:cNvPr id="36" name="Oval 10"/>
            <p:cNvSpPr>
              <a:spLocks noChangeArrowheads="1"/>
            </p:cNvSpPr>
            <p:nvPr/>
          </p:nvSpPr>
          <p:spPr bwMode="auto">
            <a:xfrm>
              <a:off x="4320" y="1632"/>
              <a:ext cx="288" cy="288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100">
                  <a:latin typeface="宋体" panose="02010600030101010101" pitchFamily="2" charset="-122"/>
                </a:rPr>
                <a:t>c</a:t>
              </a:r>
            </a:p>
          </p:txBody>
        </p:sp>
        <p:sp>
          <p:nvSpPr>
            <p:cNvPr id="37" name="Oval 11"/>
            <p:cNvSpPr>
              <a:spLocks noChangeArrowheads="1"/>
            </p:cNvSpPr>
            <p:nvPr/>
          </p:nvSpPr>
          <p:spPr bwMode="auto">
            <a:xfrm>
              <a:off x="5088" y="1632"/>
              <a:ext cx="288" cy="288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100">
                  <a:latin typeface="宋体" panose="02010600030101010101" pitchFamily="2" charset="-122"/>
                </a:rPr>
                <a:t>d</a:t>
              </a:r>
            </a:p>
          </p:txBody>
        </p:sp>
        <p:sp>
          <p:nvSpPr>
            <p:cNvPr id="38" name="Oval 12"/>
            <p:cNvSpPr>
              <a:spLocks noChangeArrowheads="1"/>
            </p:cNvSpPr>
            <p:nvPr/>
          </p:nvSpPr>
          <p:spPr bwMode="auto">
            <a:xfrm>
              <a:off x="4320" y="2352"/>
              <a:ext cx="288" cy="288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2100" dirty="0">
                  <a:latin typeface="宋体" panose="02010600030101010101" pitchFamily="2" charset="-122"/>
                </a:rPr>
                <a:t>a</a:t>
              </a:r>
            </a:p>
          </p:txBody>
        </p:sp>
        <p:sp>
          <p:nvSpPr>
            <p:cNvPr id="39" name="Line 13"/>
            <p:cNvSpPr>
              <a:spLocks noChangeShapeType="1"/>
            </p:cNvSpPr>
            <p:nvPr/>
          </p:nvSpPr>
          <p:spPr bwMode="auto">
            <a:xfrm>
              <a:off x="4464" y="1248"/>
              <a:ext cx="0" cy="384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Line 14"/>
            <p:cNvSpPr>
              <a:spLocks noChangeShapeType="1"/>
            </p:cNvSpPr>
            <p:nvPr/>
          </p:nvSpPr>
          <p:spPr bwMode="auto">
            <a:xfrm>
              <a:off x="4464" y="1920"/>
              <a:ext cx="0" cy="432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Line 15"/>
            <p:cNvSpPr>
              <a:spLocks noChangeShapeType="1"/>
            </p:cNvSpPr>
            <p:nvPr/>
          </p:nvSpPr>
          <p:spPr bwMode="auto">
            <a:xfrm flipH="1">
              <a:off x="3840" y="1200"/>
              <a:ext cx="480" cy="48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Line 16"/>
            <p:cNvSpPr>
              <a:spLocks noChangeShapeType="1"/>
            </p:cNvSpPr>
            <p:nvPr/>
          </p:nvSpPr>
          <p:spPr bwMode="auto">
            <a:xfrm>
              <a:off x="4608" y="1152"/>
              <a:ext cx="528" cy="528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Line 17"/>
            <p:cNvSpPr>
              <a:spLocks noChangeShapeType="1"/>
            </p:cNvSpPr>
            <p:nvPr/>
          </p:nvSpPr>
          <p:spPr bwMode="auto">
            <a:xfrm>
              <a:off x="3840" y="1872"/>
              <a:ext cx="528" cy="528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Line 18"/>
            <p:cNvSpPr>
              <a:spLocks noChangeShapeType="1"/>
            </p:cNvSpPr>
            <p:nvPr/>
          </p:nvSpPr>
          <p:spPr bwMode="auto">
            <a:xfrm flipH="1">
              <a:off x="4608" y="1872"/>
              <a:ext cx="528" cy="528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5" name="Group 9"/>
          <p:cNvGrpSpPr>
            <a:grpSpLocks/>
          </p:cNvGrpSpPr>
          <p:nvPr/>
        </p:nvGrpSpPr>
        <p:grpSpPr bwMode="auto">
          <a:xfrm>
            <a:off x="1189433" y="4019724"/>
            <a:ext cx="2353866" cy="1737387"/>
            <a:chOff x="2295" y="1104"/>
            <a:chExt cx="1977" cy="1872"/>
          </a:xfrm>
        </p:grpSpPr>
        <p:sp>
          <p:nvSpPr>
            <p:cNvPr id="46" name="Oval 11"/>
            <p:cNvSpPr>
              <a:spLocks noChangeArrowheads="1"/>
            </p:cNvSpPr>
            <p:nvPr/>
          </p:nvSpPr>
          <p:spPr bwMode="auto">
            <a:xfrm>
              <a:off x="3168" y="1104"/>
              <a:ext cx="249" cy="249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 b="1" dirty="0">
                  <a:latin typeface="宋体" panose="02010600030101010101" pitchFamily="2" charset="-122"/>
                </a:rPr>
                <a:t>e</a:t>
              </a:r>
            </a:p>
          </p:txBody>
        </p:sp>
        <p:sp>
          <p:nvSpPr>
            <p:cNvPr id="47" name="Oval 12"/>
            <p:cNvSpPr>
              <a:spLocks noChangeArrowheads="1"/>
            </p:cNvSpPr>
            <p:nvPr/>
          </p:nvSpPr>
          <p:spPr bwMode="auto">
            <a:xfrm>
              <a:off x="2295" y="1623"/>
              <a:ext cx="249" cy="249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 b="1" dirty="0">
                  <a:latin typeface="宋体" panose="02010600030101010101" pitchFamily="2" charset="-122"/>
                </a:rPr>
                <a:t>d</a:t>
              </a:r>
            </a:p>
          </p:txBody>
        </p:sp>
        <p:sp>
          <p:nvSpPr>
            <p:cNvPr id="48" name="Oval 13"/>
            <p:cNvSpPr>
              <a:spLocks noChangeArrowheads="1"/>
            </p:cNvSpPr>
            <p:nvPr/>
          </p:nvSpPr>
          <p:spPr bwMode="auto">
            <a:xfrm>
              <a:off x="2295" y="2247"/>
              <a:ext cx="249" cy="249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 b="1">
                  <a:latin typeface="宋体" panose="02010600030101010101" pitchFamily="2" charset="-122"/>
                </a:rPr>
                <a:t>b</a:t>
              </a:r>
            </a:p>
          </p:txBody>
        </p:sp>
        <p:sp>
          <p:nvSpPr>
            <p:cNvPr id="49" name="Oval 14"/>
            <p:cNvSpPr>
              <a:spLocks noChangeArrowheads="1"/>
            </p:cNvSpPr>
            <p:nvPr/>
          </p:nvSpPr>
          <p:spPr bwMode="auto">
            <a:xfrm>
              <a:off x="4023" y="1872"/>
              <a:ext cx="249" cy="249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 b="1">
                  <a:latin typeface="宋体" panose="02010600030101010101" pitchFamily="2" charset="-122"/>
                </a:rPr>
                <a:t>c</a:t>
              </a:r>
            </a:p>
          </p:txBody>
        </p:sp>
        <p:sp>
          <p:nvSpPr>
            <p:cNvPr id="50" name="Oval 15"/>
            <p:cNvSpPr>
              <a:spLocks noChangeArrowheads="1"/>
            </p:cNvSpPr>
            <p:nvPr/>
          </p:nvSpPr>
          <p:spPr bwMode="auto">
            <a:xfrm>
              <a:off x="3168" y="2727"/>
              <a:ext cx="249" cy="249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 b="1">
                  <a:latin typeface="宋体" panose="02010600030101010101" pitchFamily="2" charset="-122"/>
                </a:rPr>
                <a:t>a</a:t>
              </a:r>
            </a:p>
          </p:txBody>
        </p:sp>
        <p:sp>
          <p:nvSpPr>
            <p:cNvPr id="51" name="Line 16"/>
            <p:cNvSpPr>
              <a:spLocks noChangeShapeType="1"/>
            </p:cNvSpPr>
            <p:nvPr/>
          </p:nvSpPr>
          <p:spPr bwMode="auto">
            <a:xfrm>
              <a:off x="3408" y="1296"/>
              <a:ext cx="624" cy="624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2" name="Line 17"/>
            <p:cNvSpPr>
              <a:spLocks noChangeShapeType="1"/>
            </p:cNvSpPr>
            <p:nvPr/>
          </p:nvSpPr>
          <p:spPr bwMode="auto">
            <a:xfrm flipH="1">
              <a:off x="2496" y="1296"/>
              <a:ext cx="672" cy="336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" name="Line 18"/>
            <p:cNvSpPr>
              <a:spLocks noChangeShapeType="1"/>
            </p:cNvSpPr>
            <p:nvPr/>
          </p:nvSpPr>
          <p:spPr bwMode="auto">
            <a:xfrm>
              <a:off x="2400" y="1872"/>
              <a:ext cx="0" cy="336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4" name="Line 19"/>
            <p:cNvSpPr>
              <a:spLocks noChangeShapeType="1"/>
            </p:cNvSpPr>
            <p:nvPr/>
          </p:nvSpPr>
          <p:spPr bwMode="auto">
            <a:xfrm>
              <a:off x="2544" y="2448"/>
              <a:ext cx="672" cy="336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5" name="Line 20"/>
            <p:cNvSpPr>
              <a:spLocks noChangeShapeType="1"/>
            </p:cNvSpPr>
            <p:nvPr/>
          </p:nvSpPr>
          <p:spPr bwMode="auto">
            <a:xfrm flipH="1">
              <a:off x="3408" y="2112"/>
              <a:ext cx="672" cy="672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6897397" y="413854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钻石格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1791421" y="469983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五角格</a:t>
            </a:r>
          </a:p>
        </p:txBody>
      </p:sp>
    </p:spTree>
    <p:extLst>
      <p:ext uri="{BB962C8B-B14F-4D97-AF65-F5344CB8AC3E}">
        <p14:creationId xmlns:p14="http://schemas.microsoft.com/office/powerpoint/2010/main" val="36525722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标题 1"/>
          <p:cNvSpPr>
            <a:spLocks noGrp="1"/>
          </p:cNvSpPr>
          <p:nvPr>
            <p:ph type="title"/>
          </p:nvPr>
        </p:nvSpPr>
        <p:spPr>
          <a:xfrm>
            <a:off x="457200" y="655638"/>
            <a:ext cx="8229600" cy="411162"/>
          </a:xfrm>
        </p:spPr>
        <p:txBody>
          <a:bodyPr/>
          <a:lstStyle/>
          <a:p>
            <a:r>
              <a:rPr lang="en-US" altLang="zh-CN" sz="2400" b="1" smtClean="0"/>
              <a:t>Least Upper Bound and Greatest Lower Bound</a:t>
            </a:r>
            <a:br>
              <a:rPr lang="en-US" altLang="zh-CN" sz="2400" b="1" smtClean="0"/>
            </a:br>
            <a:r>
              <a:rPr lang="zh-CN" altLang="en-US" sz="2400" b="1" smtClean="0"/>
              <a:t>最小上界和最大下界</a:t>
            </a:r>
            <a:r>
              <a:rPr lang="en-US" altLang="zh-CN" sz="2400" b="1" smtClean="0"/>
              <a:t/>
            </a:r>
            <a:br>
              <a:rPr lang="en-US" altLang="zh-CN" sz="2400" b="1" smtClean="0"/>
            </a:br>
            <a:endParaRPr lang="zh-CN" altLang="en-US" sz="2400" b="1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43434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zh-CN" sz="2200" dirty="0"/>
              <a:t>Abbreviation: (</a:t>
            </a:r>
            <a:r>
              <a:rPr lang="en-US" altLang="zh-CN" sz="2200" dirty="0" err="1"/>
              <a:t>lub</a:t>
            </a:r>
            <a:r>
              <a:rPr lang="en-US" altLang="zh-CN" sz="2200" dirty="0"/>
              <a:t>, </a:t>
            </a:r>
            <a:r>
              <a:rPr lang="en-US" altLang="zh-CN" sz="2200" dirty="0" err="1"/>
              <a:t>glb</a:t>
            </a:r>
            <a:r>
              <a:rPr lang="en-US" altLang="zh-CN" sz="2200" dirty="0"/>
              <a:t>)</a:t>
            </a:r>
          </a:p>
          <a:p>
            <a:pPr>
              <a:defRPr/>
            </a:pPr>
            <a:r>
              <a:rPr lang="en-US" altLang="zh-CN" sz="2200" b="1" dirty="0"/>
              <a:t>Definition</a:t>
            </a:r>
            <a:r>
              <a:rPr lang="en-US" altLang="zh-CN" sz="2200" dirty="0"/>
              <a:t>: L is a </a:t>
            </a:r>
            <a:r>
              <a:rPr lang="en-US" altLang="zh-CN" sz="2200" dirty="0" err="1"/>
              <a:t>poset</a:t>
            </a:r>
            <a:r>
              <a:rPr lang="en-US" altLang="zh-CN" sz="2200" dirty="0"/>
              <a:t>. </a:t>
            </a:r>
          </a:p>
          <a:p>
            <a:pPr lvl="1">
              <a:defRPr/>
            </a:pPr>
            <a:r>
              <a:rPr lang="en-US" altLang="zh-CN" sz="2200" dirty="0"/>
              <a:t>(1)</a:t>
            </a:r>
            <a:r>
              <a:rPr lang="zh-CN" altLang="en-US" sz="2200" dirty="0">
                <a:solidFill>
                  <a:srgbClr val="0066FF"/>
                </a:solidFill>
              </a:rPr>
              <a:t>最小上界</a:t>
            </a:r>
            <a:r>
              <a:rPr lang="en-US" altLang="zh-CN" sz="2200" dirty="0"/>
              <a:t>for two elements a, b in L, if there is upper bound c</a:t>
            </a:r>
            <a:r>
              <a:rPr lang="zh-CN" altLang="zh-CN" sz="2200" dirty="0"/>
              <a:t>∈</a:t>
            </a:r>
            <a:r>
              <a:rPr lang="en-US" altLang="zh-CN" sz="2200" dirty="0"/>
              <a:t>L  satisfies: a</a:t>
            </a:r>
            <a:r>
              <a:rPr lang="zh-CN" altLang="zh-CN" sz="2200" dirty="0"/>
              <a:t>≤</a:t>
            </a:r>
            <a:r>
              <a:rPr lang="en-US" altLang="zh-CN" sz="2200" dirty="0"/>
              <a:t> c, b </a:t>
            </a:r>
            <a:r>
              <a:rPr lang="zh-CN" altLang="zh-CN" sz="2200" dirty="0"/>
              <a:t>≤</a:t>
            </a:r>
            <a:r>
              <a:rPr lang="en-US" altLang="zh-CN" sz="2200" dirty="0"/>
              <a:t>c, and for any possible upper bound c</a:t>
            </a:r>
            <a:r>
              <a:rPr lang="zh-CN" altLang="zh-CN" sz="2200" dirty="0"/>
              <a:t>'</a:t>
            </a:r>
            <a:r>
              <a:rPr lang="en-US" altLang="zh-CN" sz="2200" dirty="0" smtClean="0"/>
              <a:t> </a:t>
            </a:r>
            <a:r>
              <a:rPr lang="en-US" altLang="zh-CN" sz="2200" dirty="0"/>
              <a:t>in L of both a and b, c</a:t>
            </a:r>
            <a:r>
              <a:rPr lang="zh-CN" altLang="zh-CN" sz="2200" dirty="0"/>
              <a:t> ≤ </a:t>
            </a:r>
            <a:r>
              <a:rPr lang="en-US" altLang="zh-CN" sz="2200" dirty="0"/>
              <a:t>c</a:t>
            </a:r>
            <a:r>
              <a:rPr lang="zh-CN" altLang="zh-CN" sz="2200" dirty="0"/>
              <a:t>'</a:t>
            </a:r>
            <a:r>
              <a:rPr lang="en-US" altLang="zh-CN" sz="2200" dirty="0"/>
              <a:t>. c is called the least upper bound of a and b, denoted as </a:t>
            </a:r>
            <a:r>
              <a:rPr lang="en-US" altLang="zh-CN" sz="2200" dirty="0" err="1"/>
              <a:t>lub</a:t>
            </a:r>
            <a:r>
              <a:rPr lang="en-US" altLang="zh-CN" sz="2200" dirty="0"/>
              <a:t> (a, b) = </a:t>
            </a:r>
            <a:r>
              <a:rPr lang="en-US" altLang="zh-CN" sz="2200" dirty="0">
                <a:solidFill>
                  <a:srgbClr val="0066FF"/>
                </a:solidFill>
              </a:rPr>
              <a:t>a</a:t>
            </a:r>
            <a:r>
              <a:rPr lang="zh-CN" altLang="zh-CN" sz="2200" dirty="0">
                <a:solidFill>
                  <a:srgbClr val="0066FF"/>
                </a:solidFill>
              </a:rPr>
              <a:t>∨</a:t>
            </a:r>
            <a:r>
              <a:rPr lang="en-US" altLang="zh-CN" sz="2200" dirty="0">
                <a:solidFill>
                  <a:srgbClr val="0066FF"/>
                </a:solidFill>
              </a:rPr>
              <a:t>b</a:t>
            </a:r>
          </a:p>
          <a:p>
            <a:pPr lvl="1">
              <a:defRPr/>
            </a:pPr>
            <a:r>
              <a:rPr lang="en-US" altLang="zh-CN" sz="2200" dirty="0"/>
              <a:t>(2)</a:t>
            </a:r>
            <a:r>
              <a:rPr lang="zh-CN" altLang="en-US" sz="2200" dirty="0">
                <a:solidFill>
                  <a:srgbClr val="0066FF"/>
                </a:solidFill>
              </a:rPr>
              <a:t>最大下界</a:t>
            </a:r>
            <a:r>
              <a:rPr lang="en-US" altLang="zh-CN" sz="2200" dirty="0"/>
              <a:t>Similar definition for greatest lower bound, denoted as </a:t>
            </a:r>
            <a:r>
              <a:rPr lang="en-US" altLang="zh-CN" sz="2200" dirty="0" err="1"/>
              <a:t>glb</a:t>
            </a:r>
            <a:r>
              <a:rPr lang="en-US" altLang="zh-CN" sz="2200" dirty="0"/>
              <a:t>(a, b) = </a:t>
            </a:r>
            <a:r>
              <a:rPr lang="en-US" altLang="zh-CN" sz="2200" dirty="0">
                <a:solidFill>
                  <a:srgbClr val="0066FF"/>
                </a:solidFill>
              </a:rPr>
              <a:t>a</a:t>
            </a:r>
            <a:r>
              <a:rPr lang="zh-CN" altLang="en-US" sz="2200" dirty="0">
                <a:solidFill>
                  <a:srgbClr val="0066FF"/>
                </a:solidFill>
              </a:rPr>
              <a:t>∧</a:t>
            </a:r>
            <a:r>
              <a:rPr lang="en-US" altLang="zh-CN" sz="2200" dirty="0" smtClean="0">
                <a:solidFill>
                  <a:srgbClr val="0066FF"/>
                </a:solidFill>
              </a:rPr>
              <a:t>b</a:t>
            </a:r>
            <a:endParaRPr lang="en-US" altLang="zh-CN" sz="2200" b="1" dirty="0">
              <a:solidFill>
                <a:srgbClr val="0066FF"/>
              </a:solidFill>
            </a:endParaRPr>
          </a:p>
          <a:p>
            <a:pPr marL="342900" lvl="1" indent="0">
              <a:buFont typeface="Arial" panose="020B0604020202020204" pitchFamily="34" charset="0"/>
              <a:buNone/>
              <a:defRPr/>
            </a:pPr>
            <a:endParaRPr lang="en-US" altLang="zh-CN" sz="2200" b="1" dirty="0" smtClean="0"/>
          </a:p>
          <a:p>
            <a:pPr marL="342900" lvl="1" indent="0">
              <a:buFont typeface="Arial" panose="020B0604020202020204" pitchFamily="34" charset="0"/>
              <a:buNone/>
              <a:defRPr/>
            </a:pPr>
            <a:r>
              <a:rPr lang="en-US" altLang="zh-CN" sz="2200" b="1" dirty="0" smtClean="0"/>
              <a:t>Questions</a:t>
            </a:r>
            <a:r>
              <a:rPr lang="en-US" altLang="zh-CN" sz="2200" dirty="0"/>
              <a:t>: </a:t>
            </a:r>
            <a:r>
              <a:rPr lang="zh-CN" altLang="en-US" sz="2200" dirty="0"/>
              <a:t>两个</a:t>
            </a:r>
            <a:r>
              <a:rPr lang="zh-CN" altLang="en-US" sz="2200" dirty="0" smtClean="0"/>
              <a:t>元素的</a:t>
            </a:r>
            <a:r>
              <a:rPr lang="zh-CN" altLang="en-US" sz="2200" dirty="0"/>
              <a:t>最小上界或者最大下界是否存在，如果存在是否唯一？ 举例说明。</a:t>
            </a:r>
            <a:endParaRPr lang="en-US" altLang="zh-CN" sz="2200" dirty="0"/>
          </a:p>
          <a:p>
            <a:pPr marL="342900" lvl="1" indent="0">
              <a:buFont typeface="Arial" panose="020B0604020202020204" pitchFamily="34" charset="0"/>
              <a:buNone/>
              <a:defRPr/>
            </a:pPr>
            <a:endParaRPr lang="zh-CN" altLang="en-US" sz="2200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911"/>
    </mc:Choice>
    <mc:Fallback xmlns="">
      <p:transition spd="slow" advTm="408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1706" x="4919663" y="2157413"/>
          <p14:tracePt t="31731" x="4919663" y="2152650"/>
          <p14:tracePt t="31777" x="4919663" y="2157413"/>
          <p14:tracePt t="31785" x="4919663" y="2165350"/>
          <p14:tracePt t="31801" x="4919663" y="2179638"/>
          <p14:tracePt t="31817" x="4919663" y="2197100"/>
          <p14:tracePt t="31834" x="4919663" y="2216150"/>
          <p14:tracePt t="31851" x="4929188" y="2247900"/>
          <p14:tracePt t="31886" x="4933950" y="2289175"/>
          <p14:tracePt t="31918" x="4946650" y="2320925"/>
          <p14:tracePt t="31951" x="4960938" y="2343150"/>
          <p14:tracePt t="31953" x="4960938" y="2347913"/>
          <p14:tracePt t="31967" x="4965700" y="2362200"/>
          <p14:tracePt t="31984" x="4970463" y="2371725"/>
          <p14:tracePt t="31987" x="4979988" y="2384425"/>
          <p14:tracePt t="32000" x="4983163" y="2398713"/>
          <p14:tracePt t="32017" x="4997450" y="2411413"/>
          <p14:tracePt t="32034" x="5024438" y="2444750"/>
          <p14:tracePt t="32050" x="5038725" y="2466975"/>
          <p14:tracePt t="32067" x="5070475" y="2508250"/>
          <p14:tracePt t="32085" x="5092700" y="2525713"/>
          <p14:tracePt t="32088" x="5106988" y="2540000"/>
          <p14:tracePt t="32101" x="5126038" y="2554288"/>
          <p14:tracePt t="32118" x="5157788" y="2576513"/>
          <p14:tracePt t="32135" x="5207000" y="2603500"/>
          <p14:tracePt t="32151" x="5226050" y="2617788"/>
          <p14:tracePt t="32154" x="5253038" y="2617788"/>
          <p14:tracePt t="32168" x="5289550" y="2625725"/>
          <p14:tracePt t="32184" x="5326063" y="2625725"/>
          <p14:tracePt t="32200" x="5384800" y="2617788"/>
          <p14:tracePt t="32217" x="5416550" y="2598738"/>
          <p14:tracePt t="32234" x="5476875" y="2562225"/>
          <p14:tracePt t="32251" x="5521325" y="2535238"/>
          <p14:tracePt t="32268" x="5581650" y="2489200"/>
          <p14:tracePt t="32284" x="5618163" y="2457450"/>
          <p14:tracePt t="32301" x="5649913" y="2384425"/>
          <p14:tracePt t="32319" x="5654675" y="2343150"/>
          <p14:tracePt t="32335" x="5659438" y="2243138"/>
          <p14:tracePt t="32351" x="5622925" y="2165350"/>
          <p14:tracePt t="32370" x="5503863" y="2043113"/>
          <p14:tracePt t="32384" x="5416550" y="1979613"/>
          <p14:tracePt t="32402" x="5284788" y="1914525"/>
          <p14:tracePt t="32417" x="5243513" y="1906588"/>
          <p14:tracePt t="32434" x="5216525" y="1901825"/>
          <p14:tracePt t="32451" x="5170488" y="1901825"/>
          <p14:tracePt t="32468" x="5157788" y="1901825"/>
          <p14:tracePt t="32484" x="5121275" y="1901825"/>
          <p14:tracePt t="32501" x="5092700" y="1901825"/>
          <p14:tracePt t="32517" x="5043488" y="1911350"/>
          <p14:tracePt t="32534" x="5024438" y="1911350"/>
          <p14:tracePt t="32550" x="5006975" y="1914525"/>
          <p14:tracePt t="32567" x="5002213" y="1914525"/>
          <p14:tracePt t="32584" x="4997450" y="1919288"/>
          <p14:tracePt t="32729" x="4997450" y="1924050"/>
          <p14:tracePt t="32730" x="0" y="0"/>
        </p14:tracePtLst>
        <p14:tracePtLst>
          <p14:tracePt t="35362" x="2917825" y="2481263"/>
          <p14:tracePt t="35407" x="2913063" y="2489200"/>
          <p14:tracePt t="35420" x="2900363" y="2493963"/>
          <p14:tracePt t="35434" x="2895600" y="2508250"/>
          <p14:tracePt t="35451" x="2876550" y="2520950"/>
          <p14:tracePt t="35484" x="2868613" y="2530475"/>
          <p14:tracePt t="35517" x="2863850" y="2544763"/>
          <p14:tracePt t="35520" x="2863850" y="2557463"/>
          <p14:tracePt t="35550" x="2840038" y="2586038"/>
          <p14:tracePt t="35554" x="2840038" y="2589213"/>
          <p14:tracePt t="35567" x="2836863" y="2598738"/>
          <p14:tracePt t="35585" x="2836863" y="2603500"/>
          <p14:tracePt t="35600" x="2832100" y="2617788"/>
          <p14:tracePt t="35618" x="2832100" y="2625725"/>
          <p14:tracePt t="35620" x="2832100" y="2630488"/>
          <p14:tracePt t="35634" x="2832100" y="2644775"/>
          <p14:tracePt t="35651" x="2827338" y="2649538"/>
          <p14:tracePt t="35669" x="2827338" y="2671763"/>
          <p14:tracePt t="35684" x="2827338" y="2681288"/>
          <p14:tracePt t="35701" x="2827338" y="2722563"/>
          <p14:tracePt t="35717" x="2827338" y="2740025"/>
          <p14:tracePt t="35734" x="2827338" y="2771775"/>
          <p14:tracePt t="35751" x="2827338" y="2790825"/>
          <p14:tracePt t="35767" x="2836863" y="2822575"/>
          <p14:tracePt t="35784" x="2840038" y="2836863"/>
          <p14:tracePt t="35801" x="2844800" y="2844800"/>
          <p14:tracePt t="35817" x="2849563" y="2854325"/>
          <p14:tracePt t="35822" x="2859088" y="2859088"/>
          <p14:tracePt t="35834" x="2859088" y="2863850"/>
          <p14:tracePt t="35851" x="2863850" y="2868613"/>
          <p14:tracePt t="35868" x="2868613" y="2868613"/>
          <p14:tracePt t="35890" x="2873375" y="2868613"/>
          <p14:tracePt t="35913" x="2876550" y="2868613"/>
          <p14:tracePt t="35924" x="2890838" y="2868613"/>
          <p14:tracePt t="35936" x="2895600" y="2868613"/>
          <p14:tracePt t="35950" x="2900363" y="2863850"/>
          <p14:tracePt t="35968" x="2913063" y="2849563"/>
          <p14:tracePt t="35984" x="2922588" y="2832100"/>
          <p14:tracePt t="36001" x="2932113" y="2795588"/>
          <p14:tracePt t="36017" x="2936875" y="2695575"/>
          <p14:tracePt t="36034" x="2936875" y="2630488"/>
          <p14:tracePt t="36051" x="2936875" y="2544763"/>
          <p14:tracePt t="36067" x="2936875" y="2503488"/>
          <p14:tracePt t="36085" x="2927350" y="2471738"/>
          <p14:tracePt t="36101" x="2922588" y="2462213"/>
          <p14:tracePt t="36217" x="2917825" y="2462213"/>
          <p14:tracePt t="36228" x="2905125" y="2447925"/>
          <p14:tracePt t="36228" x="0" y="0"/>
        </p14:tracePtLst>
        <p14:tracePtLst>
          <p14:tracePt t="37657" x="1928813" y="2535238"/>
          <p14:tracePt t="37671" x="1928813" y="2544763"/>
          <p14:tracePt t="37687" x="1928813" y="2549525"/>
          <p14:tracePt t="37701" x="1933575" y="2586038"/>
          <p14:tracePt t="37717" x="1933575" y="2598738"/>
          <p14:tracePt t="37735" x="1933575" y="2617788"/>
          <p14:tracePt t="37750" x="1933575" y="2625725"/>
          <p14:tracePt t="37784" x="1943100" y="2659063"/>
          <p14:tracePt t="37817" x="1955800" y="2698750"/>
          <p14:tracePt t="37850" x="1974850" y="2744788"/>
          <p14:tracePt t="37868" x="1982788" y="2759075"/>
          <p14:tracePt t="37884" x="1997075" y="2800350"/>
          <p14:tracePt t="37901" x="2001838" y="2817813"/>
          <p14:tracePt t="37918" x="2016125" y="2849563"/>
          <p14:tracePt t="37934" x="2019300" y="2863850"/>
          <p14:tracePt t="37951" x="2028825" y="2876550"/>
          <p14:tracePt t="37967" x="2033588" y="2876550"/>
          <p14:tracePt t="37984" x="2038350" y="2886075"/>
          <p14:tracePt t="38001" x="2038350" y="2890838"/>
          <p14:tracePt t="38017" x="2047875" y="2900363"/>
          <p14:tracePt t="38034" x="2060575" y="2905125"/>
          <p14:tracePt t="38054" x="2074863" y="2905125"/>
          <p14:tracePt t="38073" x="2092325" y="2909888"/>
          <p14:tracePt t="38091" x="2097088" y="2909888"/>
          <p14:tracePt t="38110" x="2120900" y="2909888"/>
          <p14:tracePt t="38131" x="2152650" y="2905125"/>
          <p14:tracePt t="38144" x="2157413" y="2905125"/>
          <p14:tracePt t="38155" x="2170113" y="2895600"/>
          <p14:tracePt t="38167" x="2179638" y="2890838"/>
          <p14:tracePt t="38184" x="2201863" y="2863850"/>
          <p14:tracePt t="38201" x="2201863" y="2854325"/>
          <p14:tracePt t="38218" x="2206625" y="2813050"/>
          <p14:tracePt t="38234" x="2206625" y="2776538"/>
          <p14:tracePt t="38250" x="2206625" y="2740025"/>
          <p14:tracePt t="38267" x="2206625" y="2695575"/>
          <p14:tracePt t="38284" x="2206625" y="2681288"/>
          <p14:tracePt t="38300" x="2197100" y="2659063"/>
          <p14:tracePt t="38317" x="2197100" y="2644775"/>
          <p14:tracePt t="38335" x="2189163" y="2635250"/>
          <p14:tracePt t="38352" x="2184400" y="2625725"/>
          <p14:tracePt t="38368" x="2179638" y="2613025"/>
          <p14:tracePt t="38385" x="2165350" y="2603500"/>
          <p14:tracePt t="38401" x="2157413" y="2593975"/>
          <p14:tracePt t="38417" x="2152650" y="2593975"/>
          <p14:tracePt t="38433" x="2138363" y="2586038"/>
          <p14:tracePt t="38434" x="0" y="0"/>
        </p14:tracePtLst>
        <p14:tracePtLst>
          <p14:tracePt t="39042" x="2698750" y="2462213"/>
          <p14:tracePt t="39086" x="2695575" y="2462213"/>
          <p14:tracePt t="39109" x="2686050" y="2481263"/>
          <p14:tracePt t="39134" x="2667000" y="2503488"/>
          <p14:tracePt t="39167" x="2640013" y="2544763"/>
          <p14:tracePt t="39201" x="2608263" y="2571750"/>
          <p14:tracePt t="39234" x="2586038" y="2603500"/>
          <p14:tracePt t="39251" x="2581275" y="2608263"/>
          <p14:tracePt t="39267" x="2562225" y="2625725"/>
          <p14:tracePt t="39284" x="2562225" y="2630488"/>
          <p14:tracePt t="39300" x="2557463" y="2640013"/>
          <p14:tracePt t="39317" x="2554288" y="2649538"/>
          <p14:tracePt t="39334" x="2554288" y="2662238"/>
          <p14:tracePt t="39351" x="2544763" y="2681288"/>
          <p14:tracePt t="39368" x="2540000" y="2698750"/>
          <p14:tracePt t="39385" x="2540000" y="2708275"/>
          <p14:tracePt t="39403" x="2535238" y="2740025"/>
          <p14:tracePt t="39417" x="2535238" y="2744788"/>
          <p14:tracePt t="39434" x="2535238" y="2768600"/>
          <p14:tracePt t="39450" x="2535238" y="2781300"/>
          <p14:tracePt t="39467" x="2535238" y="2803525"/>
          <p14:tracePt t="39484" x="2549525" y="2827338"/>
          <p14:tracePt t="39501" x="2566988" y="2849563"/>
          <p14:tracePt t="39517" x="2581275" y="2868613"/>
          <p14:tracePt t="39535" x="2613025" y="2905125"/>
          <p14:tracePt t="39550" x="2635250" y="2909888"/>
          <p14:tracePt t="39568" x="2649538" y="2922588"/>
          <p14:tracePt t="39570" x="2659063" y="2927350"/>
          <p14:tracePt t="39584" x="2662238" y="2936875"/>
          <p14:tracePt t="39601" x="2671763" y="2936875"/>
          <p14:tracePt t="39618" x="2676525" y="2936875"/>
          <p14:tracePt t="39636" x="2681288" y="2936875"/>
          <p14:tracePt t="39650" x="2690813" y="2932113"/>
          <p14:tracePt t="39668" x="2703513" y="2917825"/>
          <p14:tracePt t="39684" x="2754313" y="2836863"/>
          <p14:tracePt t="39700" x="2790825" y="2795588"/>
          <p14:tracePt t="39704" x="2808288" y="2740025"/>
          <p14:tracePt t="39717" x="2832100" y="2690813"/>
          <p14:tracePt t="39734" x="2840038" y="2649538"/>
          <p14:tracePt t="39737" x="2840038" y="2613025"/>
          <p14:tracePt t="39751" x="2840038" y="2571750"/>
          <p14:tracePt t="39767" x="2840038" y="2544763"/>
          <p14:tracePt t="39786" x="2840038" y="2481263"/>
          <p14:tracePt t="39801" x="2840038" y="2462213"/>
          <p14:tracePt t="39819" x="2840038" y="2425700"/>
          <p14:tracePt t="39834" x="2836863" y="2416175"/>
          <p14:tracePt t="39851" x="2836863" y="2411413"/>
          <p14:tracePt t="39896" x="2827338" y="2411413"/>
          <p14:tracePt t="39905" x="0" y="0"/>
        </p14:tracePtLst>
        <p14:tracePtLst>
          <p14:tracePt t="42735" x="2079625" y="2481263"/>
          <p14:tracePt t="42754" x="2079625" y="2484438"/>
          <p14:tracePt t="42770" x="2079625" y="2498725"/>
          <p14:tracePt t="42784" x="2074863" y="2503488"/>
          <p14:tracePt t="42800" x="2060575" y="2525713"/>
          <p14:tracePt t="42817" x="2047875" y="2549525"/>
          <p14:tracePt t="42834" x="2038350" y="2603500"/>
          <p14:tracePt t="42868" x="2016125" y="2732088"/>
          <p14:tracePt t="42900" x="1982788" y="2854325"/>
          <p14:tracePt t="42935" x="1974850" y="2917825"/>
          <p14:tracePt t="42951" x="1974850" y="2922588"/>
          <p14:tracePt t="42967" x="1982788" y="2936875"/>
          <p14:tracePt t="43001" x="1987550" y="2936875"/>
          <p14:tracePt t="43018" x="2006600" y="2936875"/>
          <p14:tracePt t="43034" x="2065338" y="2905125"/>
          <p14:tracePt t="43051" x="2120900" y="2868613"/>
          <p14:tracePt t="43068" x="2179638" y="2781300"/>
          <p14:tracePt t="43084" x="2197100" y="2749550"/>
          <p14:tracePt t="43102" x="2201863" y="2690813"/>
          <p14:tracePt t="43118" x="2201863" y="2662238"/>
          <p14:tracePt t="43135" x="2165350" y="2613025"/>
          <p14:tracePt t="43151" x="2152650" y="2589213"/>
          <p14:tracePt t="43169" x="2138363" y="2571750"/>
          <p14:tracePt t="43184" x="2120900" y="2554288"/>
          <p14:tracePt t="43200" x="2106613" y="2549525"/>
          <p14:tracePt t="43217" x="2084388" y="2525713"/>
          <p14:tracePt t="43234" x="2070100" y="2520950"/>
          <p14:tracePt t="43250" x="2043113" y="2508250"/>
          <p14:tracePt t="43266" x="2038350" y="2503488"/>
          <p14:tracePt t="43267" x="0" y="0"/>
        </p14:tracePtLst>
        <p14:tracePtLst>
          <p14:tracePt t="43738" x="2484438" y="2603500"/>
          <p14:tracePt t="43759" x="2484438" y="2625725"/>
          <p14:tracePt t="43778" x="2484438" y="2654300"/>
          <p14:tracePt t="43798" x="2484438" y="2667000"/>
          <p14:tracePt t="43815" x="2493963" y="2681288"/>
          <p14:tracePt t="43832" x="2498725" y="2690813"/>
          <p14:tracePt t="43847" x="2503488" y="2695575"/>
          <p14:tracePt t="43867" x="2520950" y="2727325"/>
          <p14:tracePt t="43900" x="2598738" y="2813050"/>
          <p14:tracePt t="43918" x="2622550" y="2827338"/>
          <p14:tracePt t="43934" x="2644775" y="2844800"/>
          <p14:tracePt t="43950" x="2649538" y="2849563"/>
          <p14:tracePt t="43968" x="2662238" y="2849563"/>
          <p14:tracePt t="43984" x="2690813" y="2840038"/>
          <p14:tracePt t="44001" x="2749550" y="2803525"/>
          <p14:tracePt t="44017" x="2781300" y="2790825"/>
          <p14:tracePt t="44034" x="2803525" y="2759075"/>
          <p14:tracePt t="44050" x="2817813" y="2735263"/>
          <p14:tracePt t="44068" x="2827338" y="2690813"/>
          <p14:tracePt t="44085" x="2827338" y="2667000"/>
          <p14:tracePt t="44102" x="2827338" y="2640013"/>
          <p14:tracePt t="44118" x="2817813" y="2586038"/>
          <p14:tracePt t="44134" x="2808288" y="2566988"/>
          <p14:tracePt t="44151" x="2800350" y="2540000"/>
          <p14:tracePt t="44167" x="2795588" y="2535238"/>
          <p14:tracePt t="44184" x="2781300" y="2530475"/>
          <p14:tracePt t="44200" x="2776538" y="2525713"/>
          <p14:tracePt t="44217" x="2754313" y="2513013"/>
          <p14:tracePt t="44217" x="0" y="0"/>
        </p14:tracePtLst>
        <p14:tracePtLst>
          <p14:tracePt t="44880" x="1417638" y="2065338"/>
          <p14:tracePt t="44903" x="1412875" y="2070100"/>
          <p14:tracePt t="44918" x="1412875" y="2079625"/>
          <p14:tracePt t="44934" x="1404938" y="2106613"/>
          <p14:tracePt t="44950" x="1404938" y="2116138"/>
          <p14:tracePt t="44968" x="1404938" y="2170113"/>
          <p14:tracePt t="45000" x="1404938" y="2233613"/>
          <p14:tracePt t="45034" x="1404938" y="2371725"/>
          <p14:tracePt t="45036" x="1404938" y="2420938"/>
          <p14:tracePt t="45067" x="1417638" y="2489200"/>
          <p14:tracePt t="45084" x="1436688" y="2549525"/>
          <p14:tracePt t="45101" x="1449388" y="2557463"/>
          <p14:tracePt t="45119" x="1485900" y="2603500"/>
          <p14:tracePt t="45134" x="1517650" y="2625725"/>
          <p14:tracePt t="45151" x="1600200" y="2659063"/>
          <p14:tracePt t="45167" x="1663700" y="2676525"/>
          <p14:tracePt t="45184" x="1773238" y="2686050"/>
          <p14:tracePt t="45200" x="1838325" y="2681288"/>
          <p14:tracePt t="45218" x="1992313" y="2635250"/>
          <p14:tracePt t="45235" x="2092325" y="2593975"/>
          <p14:tracePt t="45251" x="2293938" y="2503488"/>
          <p14:tracePt t="45267" x="2384425" y="2444750"/>
          <p14:tracePt t="45284" x="2452688" y="2393950"/>
          <p14:tracePt t="45300" x="2457450" y="2389188"/>
          <p14:tracePt t="45317" x="2457450" y="2374900"/>
          <p14:tracePt t="45352" x="2447925" y="2352675"/>
          <p14:tracePt t="45371" x="2435225" y="2335213"/>
          <p14:tracePt t="45376" x="2420938" y="2311400"/>
          <p14:tracePt t="45405" x="2316163" y="2252663"/>
          <p14:tracePt t="45408" x="2216150" y="2201863"/>
          <p14:tracePt t="45440" x="2016125" y="2143125"/>
          <p14:tracePt t="45443" x="1914525" y="2120900"/>
          <p14:tracePt t="45467" x="1824038" y="2106613"/>
          <p14:tracePt t="45483" x="1814513" y="2106613"/>
          <p14:tracePt t="45519" x="1809750" y="2106613"/>
          <p14:tracePt t="45530" x="1797050" y="2106613"/>
          <p14:tracePt t="45542" x="1787525" y="2106613"/>
          <p14:tracePt t="45554" x="1782763" y="2106613"/>
          <p14:tracePt t="45567" x="1768475" y="2106613"/>
          <p14:tracePt t="45584" x="1760538" y="2097088"/>
          <p14:tracePt t="45584" x="0" y="0"/>
        </p14:tracePtLst>
        <p14:tracePtLst>
          <p14:tracePt t="65614" x="2047875" y="2662238"/>
          <p14:tracePt t="65635" x="2047875" y="2659063"/>
          <p14:tracePt t="65658" x="2047875" y="2649538"/>
          <p14:tracePt t="65683" x="2043113" y="2644775"/>
          <p14:tracePt t="65701" x="2047875" y="2644775"/>
          <p14:tracePt t="65717" x="2052638" y="2630488"/>
          <p14:tracePt t="65734" x="2055813" y="2617788"/>
          <p14:tracePt t="65767" x="2160588" y="2554288"/>
          <p14:tracePt t="65769" x="2225675" y="2525713"/>
          <p14:tracePt t="65800" x="2352675" y="2489200"/>
          <p14:tracePt t="65833" x="2493963" y="2481263"/>
          <p14:tracePt t="65850" x="2517775" y="2481263"/>
          <p14:tracePt t="65867" x="2520950" y="2481263"/>
          <p14:tracePt t="65884" x="2535238" y="2489200"/>
          <p14:tracePt t="65900" x="2540000" y="2493963"/>
          <p14:tracePt t="65918" x="2571750" y="2525713"/>
          <p14:tracePt t="65933" x="2576513" y="2535238"/>
          <p14:tracePt t="65951" x="2589213" y="2549525"/>
          <p14:tracePt t="65973" x="2593975" y="2554288"/>
          <p14:tracePt t="65997" x="2593975" y="2557463"/>
          <p14:tracePt t="66031" x="2593975" y="2562225"/>
          <p14:tracePt t="66087" x="2593975" y="2566988"/>
          <p14:tracePt t="66108" x="2593975" y="2576513"/>
          <p14:tracePt t="66108" x="0" y="0"/>
        </p14:tracePtLst>
        <p14:tracePtLst>
          <p14:tracePt t="70137" x="8362950" y="2006600"/>
          <p14:tracePt t="70237" x="8358188" y="2006600"/>
          <p14:tracePt t="70260" x="8343900" y="2011363"/>
          <p14:tracePt t="70284" x="8331200" y="2028825"/>
          <p14:tracePt t="70300" x="8316913" y="2043113"/>
          <p14:tracePt t="70317" x="8299450" y="2055813"/>
          <p14:tracePt t="70335" x="8294688" y="2079625"/>
          <p14:tracePt t="70351" x="8270875" y="2101850"/>
          <p14:tracePt t="70385" x="8253413" y="2147888"/>
          <p14:tracePt t="70417" x="8234363" y="2193925"/>
          <p14:tracePt t="70450" x="8231188" y="2233613"/>
          <p14:tracePt t="70467" x="8231188" y="2247900"/>
          <p14:tracePt t="70484" x="8231188" y="2257425"/>
          <p14:tracePt t="70500" x="8231188" y="2262188"/>
          <p14:tracePt t="70518" x="8231188" y="2279650"/>
          <p14:tracePt t="70534" x="8231188" y="2298700"/>
          <p14:tracePt t="70552" x="8226425" y="2330450"/>
          <p14:tracePt t="70567" x="8216900" y="2347913"/>
          <p14:tracePt t="70584" x="8216900" y="2362200"/>
          <p14:tracePt t="70602" x="8216900" y="2389188"/>
          <p14:tracePt t="70618" x="8216900" y="2393950"/>
          <p14:tracePt t="70634" x="8216900" y="2416175"/>
          <p14:tracePt t="70651" x="8216900" y="2425700"/>
          <p14:tracePt t="70654" x="8216900" y="2435225"/>
          <p14:tracePt t="70667" x="8216900" y="2447925"/>
          <p14:tracePt t="70684" x="8216900" y="2452688"/>
          <p14:tracePt t="70702" x="8226425" y="2476500"/>
          <p14:tracePt t="70717" x="8226425" y="2481263"/>
          <p14:tracePt t="70735" x="8234363" y="2513013"/>
          <p14:tracePt t="70750" x="8243888" y="2525713"/>
          <p14:tracePt t="70768" x="8270875" y="2571750"/>
          <p14:tracePt t="70784" x="8275638" y="2593975"/>
          <p14:tracePt t="70801" x="8304213" y="2635250"/>
          <p14:tracePt t="70817" x="8316913" y="2649538"/>
          <p14:tracePt t="70834" x="8343900" y="2659063"/>
          <p14:tracePt t="70851" x="8348663" y="2671763"/>
          <p14:tracePt t="70868" x="8367713" y="2676525"/>
          <p14:tracePt t="70884" x="8372475" y="2681288"/>
          <p14:tracePt t="70901" x="8394700" y="2681288"/>
          <p14:tracePt t="70917" x="8412163" y="2681288"/>
          <p14:tracePt t="70936" x="8445500" y="2681288"/>
          <p14:tracePt t="70950" x="8462963" y="2681288"/>
          <p14:tracePt t="70967" x="8526463" y="2681288"/>
          <p14:tracePt t="70983" x="8577263" y="2681288"/>
          <p14:tracePt t="71001" x="8655050" y="2671763"/>
          <p14:tracePt t="71017" x="8682038" y="2671763"/>
          <p14:tracePt t="71034" x="8704263" y="2671763"/>
          <p14:tracePt t="71050" x="8732838" y="2667000"/>
          <p14:tracePt t="71084" x="8750300" y="2659063"/>
          <p14:tracePt t="71101" x="8755063" y="2659063"/>
          <p14:tracePt t="71104" x="8769350" y="2654300"/>
          <p14:tracePt t="71118" x="8782050" y="2649538"/>
          <p14:tracePt t="71134" x="8791575" y="2640013"/>
          <p14:tracePt t="71150" x="8818563" y="2622550"/>
          <p14:tracePt t="71167" x="8823325" y="2613025"/>
          <p14:tracePt t="71184" x="8850313" y="2576513"/>
          <p14:tracePt t="71200" x="8859838" y="2557463"/>
          <p14:tracePt t="71217" x="8877300" y="2498725"/>
          <p14:tracePt t="71234" x="8886825" y="2471738"/>
          <p14:tracePt t="71250" x="8896350" y="2398713"/>
          <p14:tracePt t="71267" x="8896350" y="2362200"/>
          <p14:tracePt t="71283" x="8896350" y="2262188"/>
          <p14:tracePt t="71300" x="8896350" y="2225675"/>
          <p14:tracePt t="71317" x="8891588" y="2133600"/>
          <p14:tracePt t="71335" x="8882063" y="2092325"/>
          <p14:tracePt t="71351" x="8874125" y="2016125"/>
          <p14:tracePt t="71369" x="8874125" y="1987550"/>
          <p14:tracePt t="71385" x="8869363" y="1901825"/>
          <p14:tracePt t="71401" x="8859838" y="1874838"/>
          <p14:tracePt t="71419" x="8837613" y="1814513"/>
          <p14:tracePt t="71434" x="8832850" y="1797050"/>
          <p14:tracePt t="71451" x="8804275" y="1768475"/>
          <p14:tracePt t="71467" x="8801100" y="1765300"/>
          <p14:tracePt t="71485" x="8782050" y="1755775"/>
          <p14:tracePt t="71500" x="8777288" y="1755775"/>
          <p14:tracePt t="71517" x="8769350" y="1751013"/>
          <p14:tracePt t="71533" x="8745538" y="1751013"/>
          <p14:tracePt t="71550" x="8723313" y="1751013"/>
          <p14:tracePt t="71567" x="8667750" y="1765300"/>
          <p14:tracePt t="71583" x="8636000" y="1778000"/>
          <p14:tracePt t="71601" x="8545513" y="1814513"/>
          <p14:tracePt t="71618" x="8489950" y="1841500"/>
          <p14:tracePt t="71634" x="8385175" y="1882775"/>
          <p14:tracePt t="71651" x="8331200" y="1911350"/>
          <p14:tracePt t="71668" x="8275638" y="1943100"/>
          <p14:tracePt t="71684" x="8258175" y="1965325"/>
          <p14:tracePt t="71700" x="8226425" y="1987550"/>
          <p14:tracePt t="71717" x="8212138" y="2011363"/>
          <p14:tracePt t="71734" x="8166100" y="2060575"/>
          <p14:tracePt t="71750" x="8139113" y="2106613"/>
          <p14:tracePt t="71767" x="8097838" y="2211388"/>
          <p14:tracePt t="71783" x="8080375" y="2252663"/>
          <p14:tracePt t="71800" x="8053388" y="2343150"/>
          <p14:tracePt t="71817" x="8048625" y="2371725"/>
          <p14:tracePt t="71834" x="8048625" y="2471738"/>
          <p14:tracePt t="71851" x="8048625" y="2498725"/>
          <p14:tracePt t="71868" x="8048625" y="2571750"/>
          <p14:tracePt t="71884" x="8056563" y="2598738"/>
          <p14:tracePt t="71901" x="8080375" y="2671763"/>
          <p14:tracePt t="71917" x="8093075" y="2690813"/>
          <p14:tracePt t="71934" x="8107363" y="2713038"/>
          <p14:tracePt t="71936" x="8121650" y="2740025"/>
          <p14:tracePt t="71950" x="8143875" y="2763838"/>
          <p14:tracePt t="71967" x="8158163" y="2781300"/>
          <p14:tracePt t="71983" x="8207375" y="2817813"/>
          <p14:tracePt t="72000" x="8234363" y="2832100"/>
          <p14:tracePt t="72003" x="8275638" y="2840038"/>
          <p14:tracePt t="72017" x="8316913" y="2849563"/>
          <p14:tracePt t="72033" x="8353425" y="2859088"/>
          <p14:tracePt t="72051" x="8431213" y="2854325"/>
          <p14:tracePt t="72067" x="8472488" y="2844800"/>
          <p14:tracePt t="72071" x="8526463" y="2827338"/>
          <p14:tracePt t="72084" x="8567738" y="2803525"/>
          <p14:tracePt t="72101" x="8645525" y="2763838"/>
          <p14:tracePt t="72118" x="8769350" y="2659063"/>
          <p14:tracePt t="72134" x="8837613" y="2589213"/>
          <p14:tracePt t="72138" x="8896350" y="2513013"/>
          <p14:tracePt t="72150" x="8923338" y="2457450"/>
          <p14:tracePt t="72167" x="8959850" y="2393950"/>
          <p14:tracePt t="72183" x="8986838" y="2289175"/>
          <p14:tracePt t="72200" x="8996363" y="2238375"/>
          <p14:tracePt t="72218" x="8991600" y="2138363"/>
          <p14:tracePt t="72234" x="8983663" y="2097088"/>
          <p14:tracePt t="72250" x="8950325" y="2016125"/>
          <p14:tracePt t="72267" x="8928100" y="1982788"/>
          <p14:tracePt t="72284" x="8896350" y="1919288"/>
          <p14:tracePt t="72300" x="8882063" y="1901825"/>
          <p14:tracePt t="72320" x="8855075" y="1870075"/>
          <p14:tracePt t="72334" x="8837613" y="1846263"/>
          <p14:tracePt t="72354" x="8764588" y="1804988"/>
          <p14:tracePt t="72368" x="8723313" y="1787525"/>
          <p14:tracePt t="72386" x="8667750" y="1773238"/>
          <p14:tracePt t="72389" x="8640763" y="1765300"/>
          <p14:tracePt t="72400" x="8599488" y="1755775"/>
          <p14:tracePt t="72419" x="8545513" y="1736725"/>
          <p14:tracePt t="72433" x="8504238" y="1736725"/>
          <p14:tracePt t="72453" x="8426450" y="1728788"/>
          <p14:tracePt t="72467" x="8389938" y="1719263"/>
          <p14:tracePt t="72484" x="8362950" y="1709738"/>
          <p14:tracePt t="72501" x="8340725" y="1709738"/>
          <p14:tracePt t="72517" x="8326438" y="1709738"/>
          <p14:tracePt t="72533" x="8304213" y="1709738"/>
          <p14:tracePt t="72551" x="8289925" y="1709738"/>
          <p14:tracePt t="72567" x="8280400" y="1704975"/>
          <p14:tracePt t="72585" x="8275638" y="1704975"/>
          <p14:tracePt t="72600" x="8262938" y="1660525"/>
          <p14:tracePt t="72600" x="0" y="0"/>
        </p14:tracePtLst>
        <p14:tracePtLst>
          <p14:tracePt t="74503" x="8070850" y="2138363"/>
          <p14:tracePt t="74512" x="8066088" y="2138363"/>
          <p14:tracePt t="74523" x="8061325" y="2138363"/>
          <p14:tracePt t="74538" x="8061325" y="2143125"/>
          <p14:tracePt t="74550" x="8056563" y="2143125"/>
          <p14:tracePt t="74567" x="8043863" y="2152650"/>
          <p14:tracePt t="74584" x="8039100" y="2157413"/>
          <p14:tracePt t="74617" x="7997825" y="2184400"/>
          <p14:tracePt t="74651" x="7966075" y="2206625"/>
          <p14:tracePt t="74683" x="7943850" y="2230438"/>
          <p14:tracePt t="74700" x="7939088" y="2233613"/>
          <p14:tracePt t="74717" x="7924800" y="2266950"/>
          <p14:tracePt t="74734" x="7915275" y="2279650"/>
          <p14:tracePt t="74737" x="7907338" y="2298700"/>
          <p14:tracePt t="74750" x="7907338" y="2311400"/>
          <p14:tracePt t="74767" x="7902575" y="2325688"/>
          <p14:tracePt t="74784" x="7902575" y="2347913"/>
          <p14:tracePt t="74800" x="7907338" y="2362200"/>
          <p14:tracePt t="74817" x="7915275" y="2384425"/>
          <p14:tracePt t="74834" x="7920038" y="2403475"/>
          <p14:tracePt t="74851" x="7934325" y="2444750"/>
          <p14:tracePt t="74867" x="7947025" y="2466975"/>
          <p14:tracePt t="74884" x="7970838" y="2503488"/>
          <p14:tracePt t="74901" x="7983538" y="2525713"/>
          <p14:tracePt t="74918" x="8007350" y="2554288"/>
          <p14:tracePt t="74934" x="8020050" y="2571750"/>
          <p14:tracePt t="74950" x="8048625" y="2598738"/>
          <p14:tracePt t="74967" x="8061325" y="2603500"/>
          <p14:tracePt t="74983" x="8066088" y="2603500"/>
          <p14:tracePt t="75018" x="8070850" y="2603500"/>
          <p14:tracePt t="75030" x="8070850" y="2608263"/>
          <p14:tracePt t="75041" x="8075613" y="2608263"/>
          <p14:tracePt t="75052" x="8089900" y="2608263"/>
          <p14:tracePt t="75067" x="8097838" y="2608263"/>
          <p14:tracePt t="75083" x="8121650" y="2608263"/>
          <p14:tracePt t="75101" x="8153400" y="2603500"/>
          <p14:tracePt t="75118" x="8161338" y="2593975"/>
          <p14:tracePt t="75134" x="8180388" y="2586038"/>
          <p14:tracePt t="75152" x="8185150" y="2581275"/>
          <p14:tracePt t="75167" x="8197850" y="2566988"/>
          <p14:tracePt t="75184" x="8202613" y="2562225"/>
          <p14:tracePt t="75200" x="8212138" y="2549525"/>
          <p14:tracePt t="75217" x="8221663" y="2535238"/>
          <p14:tracePt t="75233" x="8239125" y="2503488"/>
          <p14:tracePt t="75250" x="8243888" y="2481263"/>
          <p14:tracePt t="75267" x="8270875" y="2447925"/>
          <p14:tracePt t="75284" x="8280400" y="2435225"/>
          <p14:tracePt t="75300" x="8289925" y="2411413"/>
          <p14:tracePt t="75317" x="8294688" y="2408238"/>
          <p14:tracePt t="75334" x="8312150" y="2379663"/>
          <p14:tracePt t="75351" x="8312150" y="2371725"/>
          <p14:tracePt t="75368" x="8321675" y="2343150"/>
          <p14:tracePt t="75384" x="8321675" y="2335213"/>
          <p14:tracePt t="75401" x="8312150" y="2303463"/>
          <p14:tracePt t="75417" x="8299450" y="2279650"/>
          <p14:tracePt t="75434" x="8262938" y="2238375"/>
          <p14:tracePt t="75450" x="8248650" y="2225675"/>
          <p14:tracePt t="75468" x="8243888" y="2220913"/>
          <p14:tracePt t="75470" x="8239125" y="2216150"/>
          <p14:tracePt t="75483" x="8231188" y="2216150"/>
          <p14:tracePt t="75501" x="8226425" y="2211388"/>
          <p14:tracePt t="75517" x="8212138" y="2201863"/>
          <p14:tracePt t="75534" x="8197850" y="2197100"/>
          <p14:tracePt t="75550" x="8194675" y="2197100"/>
          <p14:tracePt t="75567" x="8185150" y="2193925"/>
          <p14:tracePt t="75584" x="8175625" y="2193925"/>
          <p14:tracePt t="75601" x="8170863" y="2189163"/>
          <p14:tracePt t="75617" x="8166100" y="2189163"/>
          <p14:tracePt t="75633" x="8161338" y="2189163"/>
          <p14:tracePt t="75650" x="8158163" y="2189163"/>
          <p14:tracePt t="75667" x="8148638" y="2189163"/>
          <p14:tracePt t="75683" x="8143875" y="2189163"/>
          <p14:tracePt t="75704" x="8139113" y="2184400"/>
          <p14:tracePt t="75717" x="8134350" y="2184400"/>
          <p14:tracePt t="75733" x="8126413" y="2184400"/>
          <p14:tracePt t="75750" x="8102600" y="2179638"/>
          <p14:tracePt t="75766" x="8093075" y="2179638"/>
          <p14:tracePt t="75783" x="8085138" y="2179638"/>
          <p14:tracePt t="75800" x="8080375" y="2179638"/>
          <p14:tracePt t="75816" x="8075613" y="2170113"/>
          <p14:tracePt t="75833" x="8070850" y="2170113"/>
          <p14:tracePt t="75860" x="8061325" y="2165350"/>
          <p14:tracePt t="75883" x="8056563" y="2165350"/>
          <p14:tracePt t="75894" x="8053388" y="2165350"/>
          <p14:tracePt t="75905" x="8048625" y="2165350"/>
          <p14:tracePt t="75917" x="8043863" y="2165350"/>
          <p14:tracePt t="75933" x="8034338" y="2165350"/>
          <p14:tracePt t="75950" x="8020050" y="2165350"/>
          <p14:tracePt t="75966" x="8002588" y="2160588"/>
          <p14:tracePt t="75984" x="7997825" y="2147888"/>
          <p14:tracePt t="75984" x="0" y="0"/>
        </p14:tracePtLst>
        <p14:tracePtLst>
          <p14:tracePt t="77878" x="2006600" y="2508250"/>
          <p14:tracePt t="77912" x="2006600" y="2503488"/>
          <p14:tracePt t="77966" x="1992313" y="2520950"/>
          <p14:tracePt t="77977" x="1987550" y="2525713"/>
          <p14:tracePt t="77989" x="1982788" y="2540000"/>
          <p14:tracePt t="78000" x="1979613" y="2554288"/>
          <p14:tracePt t="78033" x="1970088" y="2571750"/>
          <p14:tracePt t="78067" x="1970088" y="2608263"/>
          <p14:tracePt t="78100" x="1970088" y="2659063"/>
          <p14:tracePt t="78118" x="1974850" y="2671763"/>
          <p14:tracePt t="78134" x="1992313" y="2713038"/>
          <p14:tracePt t="78151" x="2001838" y="2727325"/>
          <p14:tracePt t="78168" x="2011363" y="2735263"/>
          <p14:tracePt t="78183" x="2016125" y="2740025"/>
          <p14:tracePt t="78202" x="2028825" y="2754313"/>
          <p14:tracePt t="78217" x="2038350" y="2759075"/>
          <p14:tracePt t="78233" x="2060575" y="2763838"/>
          <p14:tracePt t="78250" x="2092325" y="2776538"/>
          <p14:tracePt t="78267" x="2106613" y="2786063"/>
          <p14:tracePt t="78284" x="2128838" y="2790825"/>
          <p14:tracePt t="78300" x="2143125" y="2795588"/>
          <p14:tracePt t="78317" x="2179638" y="2808288"/>
          <p14:tracePt t="78333" x="2201863" y="2817813"/>
          <p14:tracePt t="78351" x="2270125" y="2832100"/>
          <p14:tracePt t="78368" x="2289175" y="2836863"/>
          <p14:tracePt t="78384" x="2335213" y="2844800"/>
          <p14:tracePt t="78401" x="2357438" y="2844800"/>
          <p14:tracePt t="78417" x="2379663" y="2849563"/>
          <p14:tracePt t="78433" x="2384425" y="2849563"/>
          <p14:tracePt t="78450" x="2403475" y="2849563"/>
          <p14:tracePt t="78466" x="2411413" y="2849563"/>
          <p14:tracePt t="78483" x="2462213" y="2859088"/>
          <p14:tracePt t="78500" x="2481263" y="2859088"/>
          <p14:tracePt t="78517" x="2544763" y="2868613"/>
          <p14:tracePt t="78533" x="2557463" y="2868613"/>
          <p14:tracePt t="78550" x="2562225" y="2868613"/>
          <p14:tracePt t="78573" x="2566988" y="2863850"/>
          <p14:tracePt t="78595" x="2571750" y="2863850"/>
          <p14:tracePt t="78607" x="2576513" y="2859088"/>
          <p14:tracePt t="78619" x="2581275" y="2854325"/>
          <p14:tracePt t="78635" x="2586038" y="2849563"/>
          <p14:tracePt t="78651" x="2598738" y="2827338"/>
          <p14:tracePt t="78667" x="2598738" y="2813050"/>
          <p14:tracePt t="78683" x="2608263" y="2795588"/>
          <p14:tracePt t="78701" x="2613025" y="2768600"/>
          <p14:tracePt t="78717" x="2613025" y="2740025"/>
          <p14:tracePt t="78734" x="2613025" y="2713038"/>
          <p14:tracePt t="78750" x="2613025" y="2708275"/>
          <p14:tracePt t="78767" x="2613025" y="2690813"/>
          <p14:tracePt t="78783" x="2613025" y="2686050"/>
          <p14:tracePt t="78801" x="2603500" y="2676525"/>
          <p14:tracePt t="78817" x="2603500" y="2662238"/>
          <p14:tracePt t="78834" x="2589213" y="2644775"/>
          <p14:tracePt t="78850" x="2586038" y="2640013"/>
          <p14:tracePt t="78867" x="2581275" y="2617788"/>
          <p14:tracePt t="78884" x="2576513" y="2613025"/>
          <p14:tracePt t="78901" x="2562225" y="2603500"/>
          <p14:tracePt t="78917" x="2557463" y="2598738"/>
          <p14:tracePt t="78935" x="2554288" y="2593975"/>
          <p14:tracePt t="78950" x="2549525" y="2593975"/>
          <p14:tracePt t="78967" x="2549525" y="2586038"/>
          <p14:tracePt t="79034" x="2544763" y="2586038"/>
          <p14:tracePt t="79113" x="2540000" y="2589213"/>
          <p14:tracePt t="79137" x="2535238" y="2589213"/>
          <p14:tracePt t="79150" x="2525713" y="2589213"/>
          <p14:tracePt t="79168" x="2535238" y="2589213"/>
          <p14:tracePt t="79169" x="0" y="0"/>
        </p14:tracePtLst>
        <p14:tracePtLst>
          <p14:tracePt t="79721" x="2613025" y="2430463"/>
          <p14:tracePt t="79755" x="2608263" y="2430463"/>
          <p14:tracePt t="79770" x="2608263" y="2435225"/>
          <p14:tracePt t="79783" x="2603500" y="2447925"/>
          <p14:tracePt t="79801" x="2581275" y="2489200"/>
          <p14:tracePt t="79817" x="2576513" y="2530475"/>
          <p14:tracePt t="79850" x="2566988" y="2613025"/>
          <p14:tracePt t="79883" x="2566988" y="2659063"/>
          <p14:tracePt t="79917" x="2571750" y="2686050"/>
          <p14:tracePt t="79934" x="2581275" y="2703513"/>
          <p14:tracePt t="79950" x="2586038" y="2713038"/>
          <p14:tracePt t="79967" x="2603500" y="2744788"/>
          <p14:tracePt t="79983" x="2617788" y="2768600"/>
          <p14:tracePt t="80001" x="2644775" y="2795588"/>
          <p14:tracePt t="80017" x="2662238" y="2813050"/>
          <p14:tracePt t="80034" x="2676525" y="2827338"/>
          <p14:tracePt t="80050" x="2727325" y="2854325"/>
          <p14:tracePt t="80067" x="2749550" y="2868613"/>
          <p14:tracePt t="80070" x="2776538" y="2876550"/>
          <p14:tracePt t="80084" x="2827338" y="2886075"/>
          <p14:tracePt t="80101" x="2868613" y="2890838"/>
          <p14:tracePt t="80117" x="2959100" y="2909888"/>
          <p14:tracePt t="80135" x="2978150" y="2909888"/>
          <p14:tracePt t="80138" x="3005138" y="2909888"/>
          <p14:tracePt t="80150" x="3032125" y="2905125"/>
          <p14:tracePt t="80167" x="3063875" y="2890838"/>
          <p14:tracePt t="80183" x="3124200" y="2854325"/>
          <p14:tracePt t="80200" x="3155950" y="2836863"/>
          <p14:tracePt t="80217" x="3197225" y="2808288"/>
          <p14:tracePt t="80233" x="3209925" y="2790825"/>
          <p14:tracePt t="80252" x="3241675" y="2763838"/>
          <p14:tracePt t="80267" x="3255963" y="2759075"/>
          <p14:tracePt t="80285" x="3260725" y="2754313"/>
          <p14:tracePt t="80300" x="3260725" y="2744788"/>
          <p14:tracePt t="80319" x="3265488" y="2740025"/>
          <p14:tracePt t="80333" x="3268663" y="2735263"/>
          <p14:tracePt t="80352" x="3268663" y="2722563"/>
          <p14:tracePt t="80367" x="3273425" y="2713038"/>
          <p14:tracePt t="80385" x="3273425" y="2690813"/>
          <p14:tracePt t="80400" x="3260725" y="2662238"/>
          <p14:tracePt t="80418" x="3224213" y="2613025"/>
          <p14:tracePt t="80433" x="3200400" y="2589213"/>
          <p14:tracePt t="80452" x="3173413" y="2557463"/>
          <p14:tracePt t="80467" x="3163888" y="2544763"/>
          <p14:tracePt t="80483" x="3151188" y="2540000"/>
          <p14:tracePt t="80500" x="3119438" y="2517775"/>
          <p14:tracePt t="80517" x="3109913" y="2513013"/>
          <p14:tracePt t="80534" x="3087688" y="2503488"/>
          <p14:tracePt t="80550" x="3082925" y="2503488"/>
          <p14:tracePt t="80552" x="3078163" y="2498725"/>
          <p14:tracePt t="80566" x="3068638" y="2498725"/>
          <p14:tracePt t="80566" x="0" y="0"/>
        </p14:tracePtLst>
        <p14:tracePtLst>
          <p14:tracePt t="81578" x="2016125" y="2571750"/>
          <p14:tracePt t="81680" x="2019300" y="2586038"/>
          <p14:tracePt t="81695" x="2019300" y="2598738"/>
          <p14:tracePt t="81709" x="2019300" y="2617788"/>
          <p14:tracePt t="81724" x="2033588" y="2662238"/>
          <p14:tracePt t="81738" x="2038350" y="2686050"/>
          <p14:tracePt t="81756" x="2047875" y="2703513"/>
          <p14:tracePt t="81776" x="2060575" y="2744788"/>
          <p14:tracePt t="81794" x="2089150" y="2786063"/>
          <p14:tracePt t="81817" x="2106613" y="2817813"/>
          <p14:tracePt t="81850" x="2138363" y="2844800"/>
          <p14:tracePt t="81870" x="2152650" y="2849563"/>
          <p14:tracePt t="81885" x="2160588" y="2854325"/>
          <p14:tracePt t="81902" x="2170113" y="2859088"/>
          <p14:tracePt t="81917" x="2184400" y="2868613"/>
          <p14:tracePt t="81935" x="2193925" y="2868613"/>
          <p14:tracePt t="81937" x="2197100" y="2868613"/>
          <p14:tracePt t="81950" x="2211388" y="2868613"/>
          <p14:tracePt t="81967" x="2220913" y="2868613"/>
          <p14:tracePt t="81983" x="2262188" y="2863850"/>
          <p14:tracePt t="82001" x="2289175" y="2859088"/>
          <p14:tracePt t="82003" x="2316163" y="2849563"/>
          <p14:tracePt t="82017" x="2339975" y="2849563"/>
          <p14:tracePt t="82034" x="2366963" y="2844800"/>
          <p14:tracePt t="82050" x="2403475" y="2832100"/>
          <p14:tracePt t="82067" x="2416175" y="2822575"/>
          <p14:tracePt t="82085" x="2435225" y="2803525"/>
          <p14:tracePt t="82101" x="2447925" y="2790825"/>
          <p14:tracePt t="82118" x="2462213" y="2759075"/>
          <p14:tracePt t="82134" x="2466975" y="2740025"/>
          <p14:tracePt t="82151" x="2476500" y="2708275"/>
          <p14:tracePt t="82167" x="2476500" y="2690813"/>
          <p14:tracePt t="82185" x="2476500" y="2671763"/>
          <p14:tracePt t="82200" x="2471738" y="2667000"/>
          <p14:tracePt t="82218" x="2462213" y="2667000"/>
          <p14:tracePt t="82233" x="2462213" y="2662238"/>
          <p14:tracePt t="82252" x="2457450" y="2659063"/>
          <p14:tracePt t="82267" x="2457450" y="2654300"/>
          <p14:tracePt t="82283" x="2452688" y="2640013"/>
          <p14:tracePt t="82300" x="2425700" y="2613025"/>
          <p14:tracePt t="82317" x="2420938" y="2598738"/>
          <p14:tracePt t="82333" x="2408238" y="2586038"/>
          <p14:tracePt t="82351" x="2403475" y="2576513"/>
          <p14:tracePt t="82367" x="2379663" y="2566988"/>
          <p14:tracePt t="82385" x="2366963" y="2554288"/>
          <p14:tracePt t="82400" x="2335213" y="2535238"/>
          <p14:tracePt t="82417" x="2316163" y="2525713"/>
          <p14:tracePt t="82434" x="2303463" y="2520950"/>
          <p14:tracePt t="82454" x="2298700" y="2520950"/>
          <p14:tracePt t="82466" x="2293938" y="2520950"/>
          <p14:tracePt t="82483" x="2274888" y="2520950"/>
          <p14:tracePt t="82500" x="2230438" y="2520950"/>
          <p14:tracePt t="82517" x="2206625" y="2520950"/>
          <p14:tracePt t="82533" x="2179638" y="2520950"/>
          <p14:tracePt t="82550" x="2165350" y="2520950"/>
          <p14:tracePt t="82567" x="2160588" y="2520950"/>
          <p14:tracePt t="82601" x="2157413" y="2520950"/>
          <p14:tracePt t="82637" x="2152650" y="2520950"/>
          <p14:tracePt t="82724" x="0" y="0"/>
        </p14:tracePtLst>
        <p14:tracePtLst>
          <p14:tracePt t="83415" x="2654300" y="2484438"/>
          <p14:tracePt t="83434" x="2635250" y="2493963"/>
          <p14:tracePt t="83446" x="2630488" y="2508250"/>
          <p14:tracePt t="83458" x="2622550" y="2520950"/>
          <p14:tracePt t="83472" x="2617788" y="2530475"/>
          <p14:tracePt t="83484" x="2613025" y="2544763"/>
          <p14:tracePt t="83500" x="2598738" y="2586038"/>
          <p14:tracePt t="83534" x="2586038" y="2635250"/>
          <p14:tracePt t="83567" x="2576513" y="2695575"/>
          <p14:tracePt t="83602" x="2576513" y="2727325"/>
          <p14:tracePt t="83604" x="2576513" y="2740025"/>
          <p14:tracePt t="83619" x="2576513" y="2749550"/>
          <p14:tracePt t="83635" x="2586038" y="2776538"/>
          <p14:tracePt t="83667" x="2589213" y="2786063"/>
          <p14:tracePt t="83684" x="2603500" y="2800350"/>
          <p14:tracePt t="83700" x="2608263" y="2803525"/>
          <p14:tracePt t="83717" x="2630488" y="2822575"/>
          <p14:tracePt t="83733" x="2635250" y="2827338"/>
          <p14:tracePt t="83750" x="2681288" y="2840038"/>
          <p14:tracePt t="83767" x="2708275" y="2844800"/>
          <p14:tracePt t="83783" x="2776538" y="2868613"/>
          <p14:tracePt t="83800" x="2827338" y="2868613"/>
          <p14:tracePt t="83817" x="2949575" y="2876550"/>
          <p14:tracePt t="83834" x="3014663" y="2873375"/>
          <p14:tracePt t="83851" x="3082925" y="2868613"/>
          <p14:tracePt t="83867" x="3100388" y="2859088"/>
          <p14:tracePt t="83884" x="3124200" y="2854325"/>
          <p14:tracePt t="83901" x="3136900" y="2849563"/>
          <p14:tracePt t="83917" x="3155950" y="2832100"/>
          <p14:tracePt t="83933" x="3163888" y="2822575"/>
          <p14:tracePt t="83952" x="3187700" y="2790825"/>
          <p14:tracePt t="83967" x="3192463" y="2776538"/>
          <p14:tracePt t="83984" x="3200400" y="2763838"/>
          <p14:tracePt t="84000" x="3200400" y="2754313"/>
          <p14:tracePt t="84017" x="3200400" y="2740025"/>
          <p14:tracePt t="84033" x="3197225" y="2735263"/>
          <p14:tracePt t="84051" x="3192463" y="2722563"/>
          <p14:tracePt t="84067" x="3192463" y="2717800"/>
          <p14:tracePt t="84084" x="3187700" y="2713038"/>
          <p14:tracePt t="84101" x="3182938" y="2708275"/>
          <p14:tracePt t="84118" x="3178175" y="2703513"/>
          <p14:tracePt t="84120" x="3173413" y="2698750"/>
          <p14:tracePt t="84142" x="3168650" y="2695575"/>
          <p14:tracePt t="84142" x="0" y="0"/>
        </p14:tracePtLst>
        <p14:tracePtLst>
          <p14:tracePt t="87417" x="1860550" y="2411413"/>
          <p14:tracePt t="87450" x="1860550" y="2420938"/>
          <p14:tracePt t="87471" x="1865313" y="2425700"/>
          <p14:tracePt t="87483" x="1870075" y="2430463"/>
          <p14:tracePt t="87494" x="1878013" y="2439988"/>
          <p14:tracePt t="87506" x="1882775" y="2462213"/>
          <p14:tracePt t="87533" x="1897063" y="2508250"/>
          <p14:tracePt t="87567" x="1924050" y="2576513"/>
          <p14:tracePt t="87584" x="1951038" y="2625725"/>
          <p14:tracePt t="87600" x="1965325" y="2649538"/>
          <p14:tracePt t="87618" x="1987550" y="2681288"/>
          <p14:tracePt t="87634" x="1997075" y="2695575"/>
          <p14:tracePt t="87652" x="2001838" y="2698750"/>
          <p14:tracePt t="87667" x="2011363" y="2708275"/>
          <p14:tracePt t="87685" x="2016125" y="2708275"/>
          <p14:tracePt t="87700" x="2019300" y="2713038"/>
          <p14:tracePt t="87717" x="2024063" y="2717800"/>
          <p14:tracePt t="87733" x="2033588" y="2727325"/>
          <p14:tracePt t="87751" x="2038350" y="2732088"/>
          <p14:tracePt t="87767" x="2065338" y="2740025"/>
          <p14:tracePt t="87784" x="2084388" y="2749550"/>
          <p14:tracePt t="87786" x="2101850" y="2754313"/>
          <p14:tracePt t="87804" x="2125663" y="2768600"/>
          <p14:tracePt t="87822" x="2184400" y="2790825"/>
          <p14:tracePt t="87840" x="2211388" y="2803525"/>
          <p14:tracePt t="87855" x="2293938" y="2840038"/>
          <p14:tracePt t="87871" x="2347913" y="2854325"/>
          <p14:tracePt t="87887" x="2398713" y="2863850"/>
          <p14:tracePt t="87890" x="2471738" y="2873375"/>
          <p14:tracePt t="87902" x="2557463" y="2873375"/>
          <p14:tracePt t="87917" x="2622550" y="2881313"/>
          <p14:tracePt t="87933" x="2781300" y="2913063"/>
          <p14:tracePt t="87950" x="2836863" y="2917825"/>
          <p14:tracePt t="87967" x="2922588" y="2936875"/>
          <p14:tracePt t="87983" x="2949575" y="2936875"/>
          <p14:tracePt t="88000" x="2990850" y="2936875"/>
          <p14:tracePt t="88017" x="3005138" y="2936875"/>
          <p14:tracePt t="88033" x="3041650" y="2936875"/>
          <p14:tracePt t="88050" x="3059113" y="2936875"/>
          <p14:tracePt t="88068" x="3109913" y="2936875"/>
          <p14:tracePt t="88084" x="3127375" y="2927350"/>
          <p14:tracePt t="88102" x="3155950" y="2927350"/>
          <p14:tracePt t="88117" x="3173413" y="2922588"/>
          <p14:tracePt t="88134" x="3178175" y="2917825"/>
          <p14:tracePt t="88150" x="3197225" y="2905125"/>
          <p14:tracePt t="88167" x="3205163" y="2900363"/>
          <p14:tracePt t="88183" x="3224213" y="2881313"/>
          <p14:tracePt t="88200" x="3236913" y="2873375"/>
          <p14:tracePt t="88217" x="3241675" y="2863850"/>
          <p14:tracePt t="88234" x="3246438" y="2863850"/>
          <p14:tracePt t="88250" x="3246438" y="2849563"/>
          <p14:tracePt t="88267" x="3255963" y="2832100"/>
          <p14:tracePt t="88283" x="3260725" y="2800350"/>
          <p14:tracePt t="88300" x="3260725" y="2786063"/>
          <p14:tracePt t="88317" x="3260725" y="2754313"/>
          <p14:tracePt t="88334" x="3260725" y="2744788"/>
          <p14:tracePt t="88351" x="3260725" y="2722563"/>
          <p14:tracePt t="88367" x="3260725" y="2708275"/>
          <p14:tracePt t="88385" x="3260725" y="2686050"/>
          <p14:tracePt t="88400" x="3260725" y="2671763"/>
          <p14:tracePt t="88417" x="3255963" y="2662238"/>
          <p14:tracePt t="88433" x="3255963" y="2659063"/>
          <p14:tracePt t="88450" x="3246438" y="2640013"/>
          <p14:tracePt t="88466" x="3241675" y="2635250"/>
          <p14:tracePt t="88484" x="3232150" y="2625725"/>
          <p14:tracePt t="88500" x="3228975" y="2622550"/>
          <p14:tracePt t="88518" x="3205163" y="2603500"/>
          <p14:tracePt t="88533" x="3192463" y="2593975"/>
          <p14:tracePt t="88551" x="3173413" y="2586038"/>
          <p14:tracePt t="88567" x="3155950" y="2571750"/>
          <p14:tracePt t="88585" x="3141663" y="2566988"/>
          <p14:tracePt t="88601" x="3109913" y="2554288"/>
          <p14:tracePt t="88619" x="3063875" y="2549525"/>
          <p14:tracePt t="88634" x="3041650" y="2540000"/>
          <p14:tracePt t="88650" x="2995613" y="2530475"/>
          <p14:tracePt t="88667" x="2909888" y="2525713"/>
          <p14:tracePt t="88684" x="2854325" y="2517775"/>
          <p14:tracePt t="88686" x="2795588" y="2508250"/>
          <p14:tracePt t="88700" x="2740025" y="2498725"/>
          <p14:tracePt t="88717" x="2681288" y="2498725"/>
          <p14:tracePt t="88733" x="2557463" y="2498725"/>
          <p14:tracePt t="88750" x="2508250" y="2498725"/>
          <p14:tracePt t="88767" x="2439988" y="2498725"/>
          <p14:tracePt t="88783" x="2420938" y="2498725"/>
          <p14:tracePt t="88800" x="2408238" y="2498725"/>
          <p14:tracePt t="88817" x="2398713" y="2498725"/>
          <p14:tracePt t="88834" x="2389188" y="2498725"/>
          <p14:tracePt t="88851" x="2384425" y="2498725"/>
          <p14:tracePt t="88868" x="2366963" y="2503488"/>
          <p14:tracePt t="88885" x="2362200" y="2503488"/>
          <p14:tracePt t="88902" x="2357438" y="2508250"/>
          <p14:tracePt t="88917" x="2352675" y="2508250"/>
          <p14:tracePt t="88933" x="2343150" y="2513013"/>
          <p14:tracePt t="88950" x="2339975" y="2513013"/>
          <p14:tracePt t="88969" x="2335213" y="2525713"/>
          <p14:tracePt t="88983" x="2330450" y="2525713"/>
          <p14:tracePt t="89004" x="2330450" y="2530475"/>
          <p14:tracePt t="89159" x="0" y="0"/>
        </p14:tracePtLst>
        <p14:tracePtLst>
          <p14:tracePt t="91669" x="3255963" y="2808288"/>
          <p14:tracePt t="91839" x="3265488" y="2808288"/>
          <p14:tracePt t="91855" x="3292475" y="2808288"/>
          <p14:tracePt t="91867" x="3319463" y="2808288"/>
          <p14:tracePt t="91884" x="3438525" y="2808288"/>
          <p14:tracePt t="91916" x="3648075" y="2808288"/>
          <p14:tracePt t="91950" x="3830638" y="2808288"/>
          <p14:tracePt t="91984" x="3957638" y="2808288"/>
          <p14:tracePt t="92000" x="3994150" y="2808288"/>
          <p14:tracePt t="92017" x="4117975" y="2808288"/>
          <p14:tracePt t="92033" x="4176713" y="2808288"/>
          <p14:tracePt t="92050" x="4286250" y="2808288"/>
          <p14:tracePt t="92067" x="4327525" y="2808288"/>
          <p14:tracePt t="92086" x="4413250" y="2808288"/>
          <p14:tracePt t="92101" x="4449763" y="2808288"/>
          <p14:tracePt t="92119" x="4551363" y="2808288"/>
          <p14:tracePt t="92135" x="4587875" y="2808288"/>
          <p14:tracePt t="92153" x="4673600" y="2808288"/>
          <p14:tracePt t="92166" x="4724400" y="2808288"/>
          <p14:tracePt t="92185" x="4797425" y="2808288"/>
          <p14:tracePt t="92200" x="4906963" y="2808288"/>
          <p14:tracePt t="92219" x="4983163" y="2808288"/>
          <p14:tracePt t="92233" x="5002213" y="2808288"/>
          <p14:tracePt t="92250" x="5029200" y="2808288"/>
          <p14:tracePt t="92267" x="5075238" y="2808288"/>
          <p14:tracePt t="92285" x="5097463" y="2817813"/>
          <p14:tracePt t="92288" x="5126038" y="2817813"/>
          <p14:tracePt t="92300" x="5153025" y="2822575"/>
          <p14:tracePt t="92317" x="5180013" y="2822575"/>
          <p14:tracePt t="92335" x="5233988" y="2832100"/>
          <p14:tracePt t="92351" x="5270500" y="2832100"/>
          <p14:tracePt t="92354" x="5299075" y="2832100"/>
          <p14:tracePt t="92366" x="5326063" y="2832100"/>
          <p14:tracePt t="92384" x="5353050" y="2832100"/>
          <p14:tracePt t="92401" x="5448300" y="2832100"/>
          <p14:tracePt t="92417" x="5535613" y="2840038"/>
          <p14:tracePt t="92434" x="5681663" y="2849563"/>
          <p14:tracePt t="92450" x="5776913" y="2849563"/>
          <p14:tracePt t="92467" x="5959475" y="2849563"/>
          <p14:tracePt t="92483" x="6054725" y="2849563"/>
          <p14:tracePt t="92500" x="6205538" y="2849563"/>
          <p14:tracePt t="92517" x="6278563" y="2844800"/>
          <p14:tracePt t="92534" x="6388100" y="2844800"/>
          <p14:tracePt t="92550" x="6451600" y="2844800"/>
          <p14:tracePt t="92568" x="6570663" y="2844800"/>
          <p14:tracePt t="92583" x="6657975" y="2844800"/>
          <p14:tracePt t="92601" x="6853238" y="2836863"/>
          <p14:tracePt t="92617" x="6962775" y="2827338"/>
          <p14:tracePt t="92635" x="7058025" y="2827338"/>
          <p14:tracePt t="92650" x="7196138" y="2827338"/>
          <p14:tracePt t="92669" x="7232650" y="2827338"/>
          <p14:tracePt t="92683" x="7277100" y="2827338"/>
          <p14:tracePt t="92700" x="7304088" y="2827338"/>
          <p14:tracePt t="92717" x="7345363" y="2827338"/>
          <p14:tracePt t="92733" x="7364413" y="2827338"/>
          <p14:tracePt t="92750" x="7400925" y="2827338"/>
          <p14:tracePt t="92767" x="7423150" y="2827338"/>
          <p14:tracePt t="92784" x="7459663" y="2827338"/>
          <p14:tracePt t="92800" x="7486650" y="2827338"/>
          <p14:tracePt t="92817" x="7573963" y="2827338"/>
          <p14:tracePt t="92834" x="7669213" y="2840038"/>
          <p14:tracePt t="92851" x="7878763" y="2859088"/>
          <p14:tracePt t="92867" x="7975600" y="2859088"/>
          <p14:tracePt t="92884" x="8066088" y="2854325"/>
          <p14:tracePt t="92900" x="8075613" y="2854325"/>
          <p14:tracePt t="92985" x="8085138" y="2854325"/>
          <p14:tracePt t="92996" x="8097838" y="2854325"/>
          <p14:tracePt t="93008" x="8107363" y="2854325"/>
          <p14:tracePt t="93043" x="8112125" y="2849563"/>
          <p14:tracePt t="93053" x="8116888" y="2849563"/>
          <p14:tracePt t="93187" x="8093075" y="2849563"/>
          <p14:tracePt t="93199" x="8039100" y="2849563"/>
          <p14:tracePt t="93199" x="0" y="0"/>
        </p14:tracePtLst>
        <p14:tracePtLst>
          <p14:tracePt t="94341" x="762000" y="3160713"/>
          <p14:tracePt t="94402" x="762000" y="3151188"/>
          <p14:tracePt t="94436" x="762000" y="3155950"/>
          <p14:tracePt t="94447" x="769938" y="3155950"/>
          <p14:tracePt t="94458" x="793750" y="3155950"/>
          <p14:tracePt t="94483" x="857250" y="3160713"/>
          <p14:tracePt t="94517" x="1158875" y="3160713"/>
          <p14:tracePt t="94533" x="1268413" y="3160713"/>
          <p14:tracePt t="94550" x="1500188" y="3168650"/>
          <p14:tracePt t="94566" x="1582738" y="3168650"/>
          <p14:tracePt t="94584" x="1741488" y="3168650"/>
          <p14:tracePt t="94601" x="1778000" y="3168650"/>
          <p14:tracePt t="94617" x="1846263" y="3168650"/>
          <p14:tracePt t="94634" x="1855788" y="3168650"/>
          <p14:tracePt t="94651" x="1897063" y="3168650"/>
          <p14:tracePt t="94667" x="1914525" y="3168650"/>
          <p14:tracePt t="94684" x="1987550" y="3168650"/>
          <p14:tracePt t="94700" x="2028825" y="3168650"/>
          <p14:tracePt t="94717" x="2116138" y="3168650"/>
          <p14:tracePt t="94733" x="2133600" y="3168650"/>
          <p14:tracePt t="94750" x="2165350" y="3168650"/>
          <p14:tracePt t="94766" x="2174875" y="3168650"/>
          <p14:tracePt t="94785" x="2206625" y="3168650"/>
          <p14:tracePt t="94800" x="2225675" y="3168650"/>
          <p14:tracePt t="94818" x="2266950" y="3168650"/>
          <p14:tracePt t="94834" x="2270125" y="3168650"/>
          <p14:tracePt t="94852" x="2279650" y="3168650"/>
          <p14:tracePt t="95044" x="0" y="0"/>
        </p14:tracePtLst>
        <p14:tracePtLst>
          <p14:tracePt t="103572" x="5983288" y="2717800"/>
          <p14:tracePt t="103638" x="5986463" y="2717800"/>
          <p14:tracePt t="103653" x="6000750" y="2732088"/>
          <p14:tracePt t="103667" x="6015038" y="2735263"/>
          <p14:tracePt t="103683" x="6073775" y="2776538"/>
          <p14:tracePt t="103716" x="6242050" y="2844800"/>
          <p14:tracePt t="103750" x="6438900" y="2900363"/>
          <p14:tracePt t="103785" x="6661150" y="2949575"/>
          <p14:tracePt t="103800" x="6711950" y="2959100"/>
          <p14:tracePt t="103818" x="6826250" y="2963863"/>
          <p14:tracePt t="103833" x="6862763" y="2963863"/>
          <p14:tracePt t="103851" x="6899275" y="2963863"/>
          <p14:tracePt t="103867" x="6977063" y="2963863"/>
          <p14:tracePt t="103885" x="7035800" y="2963863"/>
          <p14:tracePt t="103900" x="7131050" y="2963863"/>
          <p14:tracePt t="103918" x="7172325" y="2963863"/>
          <p14:tracePt t="103934" x="7245350" y="2963863"/>
          <p14:tracePt t="103950" x="7296150" y="2963863"/>
          <p14:tracePt t="103966" x="7386638" y="2954338"/>
          <p14:tracePt t="103984" x="7413625" y="2946400"/>
          <p14:tracePt t="104000" x="7442200" y="2936875"/>
          <p14:tracePt t="104016" x="7450138" y="2936875"/>
          <p14:tracePt t="104033" x="7469188" y="2917825"/>
          <p14:tracePt t="104050" x="7486650" y="2905125"/>
          <p14:tracePt t="104067" x="7527925" y="2876550"/>
          <p14:tracePt t="104083" x="7551738" y="2863850"/>
          <p14:tracePt t="104100" x="7583488" y="2836863"/>
          <p14:tracePt t="104118" x="7596188" y="2822575"/>
          <p14:tracePt t="104134" x="7615238" y="2790825"/>
          <p14:tracePt t="104151" x="7627938" y="2776538"/>
          <p14:tracePt t="104167" x="7646988" y="2744788"/>
          <p14:tracePt t="104183" x="7661275" y="2722563"/>
          <p14:tracePt t="104200" x="7673975" y="2686050"/>
          <p14:tracePt t="104216" x="7683500" y="2662238"/>
          <p14:tracePt t="104234" x="7688263" y="2608263"/>
          <p14:tracePt t="104250" x="7688263" y="2586038"/>
          <p14:tracePt t="104268" x="7688263" y="2549525"/>
          <p14:tracePt t="104283" x="7688263" y="2535238"/>
          <p14:tracePt t="104300" x="7688263" y="2525713"/>
          <p14:tracePt t="104317" x="7688263" y="2520950"/>
          <p14:tracePt t="104336" x="7683500" y="2508250"/>
          <p14:tracePt t="104362" x="7669213" y="2493963"/>
          <p14:tracePt t="104372" x="7656513" y="2481263"/>
          <p14:tracePt t="104383" x="7642225" y="2471738"/>
          <p14:tracePt t="104402" x="7627938" y="2447925"/>
          <p14:tracePt t="104417" x="7578725" y="2420938"/>
          <p14:tracePt t="104433" x="7559675" y="2408238"/>
          <p14:tracePt t="104436" x="7542213" y="2393950"/>
          <p14:tracePt t="104450" x="7510463" y="2374900"/>
          <p14:tracePt t="104467" x="7491413" y="2371725"/>
          <p14:tracePt t="104483" x="7450138" y="2357438"/>
          <p14:tracePt t="104500" x="7423150" y="2352675"/>
          <p14:tracePt t="104516" x="7345363" y="2343150"/>
          <p14:tracePt t="104533" x="7281863" y="2343150"/>
          <p14:tracePt t="104550" x="7123113" y="2335213"/>
          <p14:tracePt t="104567" x="7040563" y="2335213"/>
          <p14:tracePt t="104583" x="6940550" y="2335213"/>
          <p14:tracePt t="104601" x="6904038" y="2335213"/>
          <p14:tracePt t="104618" x="6862763" y="2335213"/>
          <p14:tracePt t="104634" x="6853238" y="2335213"/>
          <p14:tracePt t="104651" x="6826250" y="2339975"/>
          <p14:tracePt t="104667" x="6811963" y="2352675"/>
          <p14:tracePt t="104685" x="6780213" y="2374900"/>
          <p14:tracePt t="104700" x="6762750" y="2379663"/>
          <p14:tracePt t="104717" x="6748463" y="2403475"/>
          <p14:tracePt t="104733" x="6711950" y="2435225"/>
          <p14:tracePt t="104750" x="6697663" y="2466975"/>
          <p14:tracePt t="104766" x="6670675" y="2513013"/>
          <p14:tracePt t="104783" x="6648450" y="2535238"/>
          <p14:tracePt t="104800" x="6634163" y="2586038"/>
          <p14:tracePt t="104816" x="6621463" y="2613025"/>
          <p14:tracePt t="104836" x="6607175" y="2654300"/>
          <p14:tracePt t="104851" x="6597650" y="2681288"/>
          <p14:tracePt t="104867" x="6597650" y="2722563"/>
          <p14:tracePt t="104884" x="6597650" y="2740025"/>
          <p14:tracePt t="104888" x="6597650" y="2759075"/>
          <p14:tracePt t="104900" x="6597650" y="2781300"/>
          <p14:tracePt t="104917" x="6602413" y="2808288"/>
          <p14:tracePt t="104933" x="6607175" y="2840038"/>
          <p14:tracePt t="104950" x="6616700" y="2859088"/>
          <p14:tracePt t="104967" x="6629400" y="2886075"/>
          <p14:tracePt t="104983" x="6634163" y="2895600"/>
          <p14:tracePt t="105000" x="6648450" y="2922588"/>
          <p14:tracePt t="105019" x="6657975" y="2927350"/>
          <p14:tracePt t="105022" x="6665913" y="2941638"/>
          <p14:tracePt t="105033" x="6680200" y="2954338"/>
          <p14:tracePt t="105052" x="6694488" y="2973388"/>
          <p14:tracePt t="105057" x="6711950" y="2986088"/>
          <p14:tracePt t="105067" x="6743700" y="3009900"/>
          <p14:tracePt t="105085" x="6762750" y="3022600"/>
          <p14:tracePt t="105101" x="6821488" y="3054350"/>
          <p14:tracePt t="105119" x="6848475" y="3059113"/>
          <p14:tracePt t="105135" x="6889750" y="3073400"/>
          <p14:tracePt t="105151" x="6911975" y="3082925"/>
          <p14:tracePt t="105167" x="6931025" y="3082925"/>
          <p14:tracePt t="105184" x="7018338" y="3087688"/>
          <p14:tracePt t="105200" x="7054850" y="3087688"/>
          <p14:tracePt t="105217" x="7162800" y="3087688"/>
          <p14:tracePt t="105233" x="7218363" y="3082925"/>
          <p14:tracePt t="105250" x="7296150" y="3068638"/>
          <p14:tracePt t="105267" x="7313613" y="3059113"/>
          <p14:tracePt t="105283" x="7377113" y="3014663"/>
          <p14:tracePt t="105300" x="7410450" y="2990850"/>
          <p14:tracePt t="105316" x="7505700" y="2917825"/>
          <p14:tracePt t="105333" x="7532688" y="2886075"/>
          <p14:tracePt t="105350" x="7610475" y="2808288"/>
          <p14:tracePt t="105367" x="7624763" y="2786063"/>
          <p14:tracePt t="105385" x="7661275" y="2735263"/>
          <p14:tracePt t="105400" x="7664450" y="2727325"/>
          <p14:tracePt t="105417" x="7688263" y="2676525"/>
          <p14:tracePt t="105433" x="7700963" y="2635250"/>
          <p14:tracePt t="105450" x="7710488" y="2581275"/>
          <p14:tracePt t="105466" x="7715250" y="2562225"/>
          <p14:tracePt t="105483" x="7724775" y="2498725"/>
          <p14:tracePt t="105500" x="7724775" y="2471738"/>
          <p14:tracePt t="105516" x="7720013" y="2420938"/>
          <p14:tracePt t="105533" x="7715250" y="2403475"/>
          <p14:tracePt t="105550" x="7697788" y="2374900"/>
          <p14:tracePt t="105567" x="7683500" y="2357438"/>
          <p14:tracePt t="105585" x="7669213" y="2339975"/>
          <p14:tracePt t="105602" x="7661275" y="2325688"/>
          <p14:tracePt t="105618" x="7632700" y="2311400"/>
          <p14:tracePt t="105634" x="7615238" y="2298700"/>
          <p14:tracePt t="105652" x="7546975" y="2274888"/>
          <p14:tracePt t="105666" x="7491413" y="2257425"/>
          <p14:tracePt t="105684" x="7454900" y="2247900"/>
          <p14:tracePt t="105687" x="7405688" y="2238375"/>
          <p14:tracePt t="105700" x="7364413" y="2230438"/>
          <p14:tracePt t="105716" x="7337425" y="2230438"/>
          <p14:tracePt t="105733" x="7296150" y="2230438"/>
          <p14:tracePt t="105750" x="7286625" y="2230438"/>
          <p14:tracePt t="105766" x="7245350" y="2233613"/>
          <p14:tracePt t="105783" x="7227888" y="2233613"/>
          <p14:tracePt t="105800" x="7199313" y="2247900"/>
          <p14:tracePt t="105817" x="7191375" y="2247900"/>
          <p14:tracePt t="105833" x="7150100" y="2266950"/>
          <p14:tracePt t="105850" x="7126288" y="2279650"/>
          <p14:tracePt t="105867" x="7086600" y="2306638"/>
          <p14:tracePt t="105884" x="7077075" y="2320925"/>
          <p14:tracePt t="105900" x="7040563" y="2347913"/>
          <p14:tracePt t="105917" x="7035800" y="2366963"/>
          <p14:tracePt t="105933" x="7008813" y="2408238"/>
          <p14:tracePt t="105951" x="6994525" y="2430463"/>
          <p14:tracePt t="105966" x="6981825" y="2476500"/>
          <p14:tracePt t="105983" x="6972300" y="2498725"/>
          <p14:tracePt t="106000" x="6958013" y="2554288"/>
          <p14:tracePt t="106016" x="6953250" y="2581275"/>
          <p14:tracePt t="106034" x="6953250" y="2625725"/>
          <p14:tracePt t="106050" x="6953250" y="2649538"/>
          <p14:tracePt t="106067" x="6953250" y="2659063"/>
          <p14:tracePt t="106083" x="6953250" y="2681288"/>
          <p14:tracePt t="106101" x="6958013" y="2695575"/>
          <p14:tracePt t="106117" x="6967538" y="2722563"/>
          <p14:tracePt t="106134" x="6972300" y="2732088"/>
          <p14:tracePt t="106150" x="6989763" y="2763838"/>
          <p14:tracePt t="106167" x="6999288" y="2786063"/>
          <p14:tracePt t="106183" x="7018338" y="2808288"/>
          <p14:tracePt t="106200" x="7031038" y="2832100"/>
          <p14:tracePt t="106216" x="7058025" y="2873375"/>
          <p14:tracePt t="106233" x="7072313" y="2886075"/>
          <p14:tracePt t="106250" x="7094538" y="2895600"/>
          <p14:tracePt t="106266" x="7108825" y="2909888"/>
          <p14:tracePt t="106283" x="7159625" y="2922588"/>
          <p14:tracePt t="106300" x="7196138" y="2922588"/>
          <p14:tracePt t="106316" x="7286625" y="2941638"/>
          <p14:tracePt t="106334" x="7337425" y="2941638"/>
          <p14:tracePt t="106351" x="7459663" y="2927350"/>
          <p14:tracePt t="106368" x="7523163" y="2909888"/>
          <p14:tracePt t="106384" x="7710488" y="2849563"/>
          <p14:tracePt t="106400" x="7766050" y="2822575"/>
          <p14:tracePt t="106417" x="7866063" y="2749550"/>
          <p14:tracePt t="106433" x="7878763" y="2727325"/>
          <p14:tracePt t="106450" x="7907338" y="2686050"/>
          <p14:tracePt t="106466" x="7907338" y="2667000"/>
          <p14:tracePt t="106484" x="7907338" y="2630488"/>
          <p14:tracePt t="106500" x="7907338" y="2608263"/>
          <p14:tracePt t="106517" x="7888288" y="2562225"/>
          <p14:tracePt t="106533" x="7883525" y="2535238"/>
          <p14:tracePt t="106550" x="7866063" y="2503488"/>
          <p14:tracePt t="106553" x="7842250" y="2471738"/>
          <p14:tracePt t="106567" x="7829550" y="2444750"/>
          <p14:tracePt t="106583" x="7783513" y="2408238"/>
          <p14:tracePt t="106602" x="7673975" y="2343150"/>
          <p14:tracePt t="106617" x="7624763" y="2325688"/>
          <p14:tracePt t="106635" x="7527925" y="2289175"/>
          <p14:tracePt t="106650" x="7478713" y="2274888"/>
          <p14:tracePt t="106669" x="7350125" y="2257425"/>
          <p14:tracePt t="106683" x="7269163" y="2257425"/>
          <p14:tracePt t="106701" x="7094538" y="2262188"/>
          <p14:tracePt t="106717" x="7008813" y="2270125"/>
          <p14:tracePt t="106734" x="6858000" y="2306638"/>
          <p14:tracePt t="106750" x="6794500" y="2316163"/>
          <p14:tracePt t="106767" x="6743700" y="2330450"/>
          <p14:tracePt t="106783" x="6721475" y="2343150"/>
          <p14:tracePt t="106800" x="6689725" y="2362200"/>
          <p14:tracePt t="106816" x="6675438" y="2374900"/>
          <p14:tracePt t="106834" x="6657975" y="2389188"/>
          <p14:tracePt t="106851" x="6653213" y="2389188"/>
          <p14:tracePt t="106992" x="6653213" y="2393950"/>
          <p14:tracePt t="107046" x="0" y="0"/>
        </p14:tracePtLst>
        <p14:tracePtLst>
          <p14:tracePt t="109332" x="1914525" y="2530475"/>
          <p14:tracePt t="109356" x="1914525" y="2540000"/>
          <p14:tracePt t="109368" x="1906588" y="2549525"/>
          <p14:tracePt t="109376" x="1906588" y="2562225"/>
          <p14:tracePt t="109388" x="1911350" y="2571750"/>
          <p14:tracePt t="109400" x="1911350" y="2586038"/>
          <p14:tracePt t="109418" x="1914525" y="2603500"/>
          <p14:tracePt t="109433" x="1938338" y="2644775"/>
          <p14:tracePt t="109466" x="1974850" y="2690813"/>
          <p14:tracePt t="109500" x="2006600" y="2717800"/>
          <p14:tracePt t="109533" x="2033588" y="2740025"/>
          <p14:tracePt t="109550" x="2043113" y="2740025"/>
          <p14:tracePt t="109567" x="2055813" y="2740025"/>
          <p14:tracePt t="109583" x="2089150" y="2722563"/>
          <p14:tracePt t="109600" x="2160588" y="2667000"/>
          <p14:tracePt t="109617" x="2206625" y="2608263"/>
          <p14:tracePt t="109635" x="2257425" y="2544763"/>
          <p14:tracePt t="109651" x="2262188" y="2525713"/>
          <p14:tracePt t="109667" x="2262188" y="2520950"/>
          <p14:tracePt t="109703" x="2262188" y="2517775"/>
          <p14:tracePt t="109736" x="2257425" y="2513013"/>
          <p14:tracePt t="109748" x="2243138" y="2503488"/>
          <p14:tracePt t="109760" x="2238375" y="2503488"/>
          <p14:tracePt t="109770" x="2238375" y="2493963"/>
          <p14:tracePt t="109784" x="2247900" y="2493963"/>
          <p14:tracePt t="109784" x="0" y="0"/>
        </p14:tracePtLst>
        <p14:tracePtLst>
          <p14:tracePt t="110157" x="2698750" y="2571750"/>
          <p14:tracePt t="110174" x="2698750" y="2593975"/>
          <p14:tracePt t="110191" x="2698750" y="2622550"/>
          <p14:tracePt t="110205" x="2698750" y="2649538"/>
          <p14:tracePt t="110217" x="2698750" y="2676525"/>
          <p14:tracePt t="110220" x="2698750" y="2713038"/>
          <p14:tracePt t="110233" x="2698750" y="2749550"/>
          <p14:tracePt t="110250" x="2698750" y="2776538"/>
          <p14:tracePt t="110283" x="2722563" y="2863850"/>
          <p14:tracePt t="110316" x="2740025" y="2895600"/>
          <p14:tracePt t="110355" x="2749550" y="2881313"/>
          <p14:tracePt t="110368" x="2781300" y="2859088"/>
          <p14:tracePt t="110384" x="2813050" y="2827338"/>
          <p14:tracePt t="110400" x="2876550" y="2732088"/>
          <p14:tracePt t="110417" x="2905125" y="2686050"/>
          <p14:tracePt t="110434" x="2954338" y="2589213"/>
          <p14:tracePt t="110450" x="2963863" y="2549525"/>
          <p14:tracePt t="110467" x="2968625" y="2484438"/>
          <p14:tracePt t="110483" x="2968625" y="2466975"/>
          <p14:tracePt t="110500" x="2954338" y="2439988"/>
          <p14:tracePt t="110517" x="2954338" y="2435225"/>
          <p14:tracePt t="110533" x="2949575" y="2435225"/>
          <p14:tracePt t="110592" x="2946400" y="2435225"/>
          <p14:tracePt t="110602" x="2936875" y="2435225"/>
          <p14:tracePt t="110617" x="2927350" y="2435225"/>
          <p14:tracePt t="110617" x="0" y="0"/>
        </p14:tracePtLst>
        <p14:tracePtLst>
          <p14:tracePt t="111563" x="1951038" y="2493963"/>
          <p14:tracePt t="111577" x="1951038" y="2498725"/>
          <p14:tracePt t="111592" x="1955800" y="2525713"/>
          <p14:tracePt t="111600" x="1955800" y="2544763"/>
          <p14:tracePt t="111618" x="1960563" y="2586038"/>
          <p14:tracePt t="111635" x="1970088" y="2603500"/>
          <p14:tracePt t="111650" x="1982788" y="2654300"/>
          <p14:tracePt t="111683" x="2006600" y="2713038"/>
          <p14:tracePt t="111716" x="2043113" y="2781300"/>
          <p14:tracePt t="111750" x="2079625" y="2849563"/>
          <p14:tracePt t="111766" x="2092325" y="2873375"/>
          <p14:tracePt t="111783" x="2125663" y="2900363"/>
          <p14:tracePt t="111800" x="2138363" y="2909888"/>
          <p14:tracePt t="111816" x="2170113" y="2917825"/>
          <p14:tracePt t="111835" x="2174875" y="2917825"/>
          <p14:tracePt t="111850" x="2197100" y="2913063"/>
          <p14:tracePt t="111867" x="2216150" y="2909888"/>
          <p14:tracePt t="111884" x="2270125" y="2863850"/>
          <p14:tracePt t="111901" x="2298700" y="2822575"/>
          <p14:tracePt t="111920" x="2325688" y="2771775"/>
          <p14:tracePt t="111934" x="2339975" y="2749550"/>
          <p14:tracePt t="111953" x="2352675" y="2717800"/>
          <p14:tracePt t="111969" x="2352675" y="2708275"/>
          <p14:tracePt t="111983" x="2352675" y="2695575"/>
          <p14:tracePt t="111999" x="2352675" y="2671763"/>
          <p14:tracePt t="112016" x="2352675" y="2667000"/>
          <p14:tracePt t="112033" x="2343150" y="2635250"/>
          <p14:tracePt t="112050" x="2335213" y="2617788"/>
          <p14:tracePt t="112066" x="2325688" y="2586038"/>
          <p14:tracePt t="112083" x="2316163" y="2571750"/>
          <p14:tracePt t="112100" x="2298700" y="2549525"/>
          <p14:tracePt t="112117" x="2293938" y="2540000"/>
          <p14:tracePt t="112134" x="2284413" y="2535238"/>
          <p14:tracePt t="112156" x="2279650" y="2535238"/>
          <p14:tracePt t="112167" x="2270125" y="2530475"/>
          <p14:tracePt t="112183" x="2262188" y="2520950"/>
          <p14:tracePt t="112200" x="2220913" y="2489200"/>
          <p14:tracePt t="112217" x="2197100" y="2476500"/>
          <p14:tracePt t="112233" x="2157413" y="2447925"/>
          <p14:tracePt t="112234" x="0" y="0"/>
        </p14:tracePtLst>
        <p14:tracePtLst>
          <p14:tracePt t="112775" x="2128838" y="2922588"/>
          <p14:tracePt t="112808" x="2128838" y="2927350"/>
          <p14:tracePt t="112830" x="2128838" y="2946400"/>
          <p14:tracePt t="112844" x="2128838" y="2963863"/>
          <p14:tracePt t="112860" x="2128838" y="2982913"/>
          <p14:tracePt t="112864" x="2128838" y="2995613"/>
          <p14:tracePt t="112881" x="2128838" y="3022600"/>
          <p14:tracePt t="112897" x="2138363" y="3068638"/>
          <p14:tracePt t="112917" x="2152650" y="3090863"/>
          <p14:tracePt t="112950" x="2170113" y="3136900"/>
          <p14:tracePt t="112966" x="2184400" y="3146425"/>
          <p14:tracePt t="112983" x="2189163" y="3151188"/>
          <p14:tracePt t="113000" x="2193925" y="3151188"/>
          <p14:tracePt t="113021" x="2197100" y="3151188"/>
          <p14:tracePt t="113035" x="2211388" y="3151188"/>
          <p14:tracePt t="113054" x="2225675" y="3132138"/>
          <p14:tracePt t="113070" x="2247900" y="3114675"/>
          <p14:tracePt t="113085" x="2262188" y="3082925"/>
          <p14:tracePt t="113101" x="2303463" y="3009900"/>
          <p14:tracePt t="113117" x="2306638" y="2990850"/>
          <p14:tracePt t="113134" x="2316163" y="2963863"/>
          <p14:tracePt t="113150" x="2316163" y="2959100"/>
          <p14:tracePt t="113167" x="2316163" y="2949575"/>
          <p14:tracePt t="113200" x="2316163" y="2941638"/>
          <p14:tracePt t="113233" x="2316163" y="2936875"/>
          <p14:tracePt t="113382" x="2311400" y="2936875"/>
          <p14:tracePt t="113399" x="2303463" y="2936875"/>
          <p14:tracePt t="113407" x="2298700" y="2932113"/>
          <p14:tracePt t="113408" x="0" y="0"/>
        </p14:tracePtLst>
        <p14:tracePtLst>
          <p14:tracePt t="114012" x="2708275" y="2540000"/>
          <p14:tracePt t="114045" x="2698750" y="2540000"/>
          <p14:tracePt t="114065" x="2686050" y="2562225"/>
          <p14:tracePt t="114078" x="2654300" y="2613025"/>
          <p14:tracePt t="114090" x="2640013" y="2640013"/>
          <p14:tracePt t="114102" x="2635250" y="2662238"/>
          <p14:tracePt t="114117" x="2622550" y="2681288"/>
          <p14:tracePt t="114136" x="2608263" y="2732088"/>
          <p14:tracePt t="114169" x="2608263" y="2776538"/>
          <p14:tracePt t="114171" x="2608263" y="2786063"/>
          <p14:tracePt t="114203" x="2608263" y="2803525"/>
          <p14:tracePt t="114205" x="2608263" y="2808288"/>
          <p14:tracePt t="114236" x="2622550" y="2836863"/>
          <p14:tracePt t="114252" x="2635250" y="2859088"/>
          <p14:tracePt t="114267" x="2640013" y="2863850"/>
          <p14:tracePt t="114283" x="2667000" y="2876550"/>
          <p14:tracePt t="114300" x="2667000" y="2881313"/>
          <p14:tracePt t="114316" x="2671763" y="2881313"/>
          <p14:tracePt t="114334" x="2690813" y="2873375"/>
          <p14:tracePt t="114351" x="2763838" y="2827338"/>
          <p14:tracePt t="114367" x="2795588" y="2795588"/>
          <p14:tracePt t="114383" x="2859088" y="2744788"/>
          <p14:tracePt t="114400" x="2881313" y="2732088"/>
          <p14:tracePt t="114416" x="2890838" y="2717800"/>
          <p14:tracePt t="114434" x="2890838" y="2713038"/>
          <p14:tracePt t="114450" x="2890838" y="2708275"/>
          <p14:tracePt t="114466" x="2890838" y="2698750"/>
          <p14:tracePt t="114483" x="2890838" y="2676525"/>
          <p14:tracePt t="114500" x="2876550" y="2644775"/>
          <p14:tracePt t="114517" x="2832100" y="2603500"/>
          <p14:tracePt t="114533" x="2800350" y="2576513"/>
          <p14:tracePt t="114549" x="2768600" y="2557463"/>
          <p14:tracePt t="114550" x="0" y="0"/>
        </p14:tracePtLst>
        <p14:tracePtLst>
          <p14:tracePt t="115399" x="2416175" y="2986088"/>
          <p14:tracePt t="115422" x="2416175" y="3009900"/>
          <p14:tracePt t="115442" x="2420938" y="3032125"/>
          <p14:tracePt t="115460" x="2425700" y="3046413"/>
          <p14:tracePt t="115462" x="2425700" y="3059113"/>
          <p14:tracePt t="115478" x="2430463" y="3068638"/>
          <p14:tracePt t="115495" x="2430463" y="3073400"/>
          <p14:tracePt t="115513" x="2444750" y="3100388"/>
          <p14:tracePt t="115527" x="2444750" y="3109913"/>
          <p14:tracePt t="115529" x="2447925" y="3124200"/>
          <p14:tracePt t="115550" x="2457450" y="3136900"/>
          <p14:tracePt t="115583" x="2466975" y="3160713"/>
          <p14:tracePt t="115588" x="2471738" y="3163888"/>
          <p14:tracePt t="115604" x="2481263" y="3168650"/>
          <p14:tracePt t="115621" x="2484438" y="3173413"/>
          <p14:tracePt t="115633" x="2493963" y="3173413"/>
          <p14:tracePt t="115650" x="2513013" y="3173413"/>
          <p14:tracePt t="115667" x="2562225" y="3163888"/>
          <p14:tracePt t="115684" x="2593975" y="3151188"/>
          <p14:tracePt t="115687" x="2622550" y="3136900"/>
          <p14:tracePt t="115702" x="2644775" y="3124200"/>
          <p14:tracePt t="115716" x="2671763" y="3100388"/>
          <p14:tracePt t="115733" x="2708275" y="3073400"/>
          <p14:tracePt t="115751" x="2727325" y="3051175"/>
          <p14:tracePt t="115766" x="2754313" y="3009900"/>
          <p14:tracePt t="115785" x="2763838" y="2990850"/>
          <p14:tracePt t="115800" x="2768600" y="2968625"/>
          <p14:tracePt t="115818" x="2768600" y="2954338"/>
          <p14:tracePt t="115822" x="2768600" y="2941638"/>
          <p14:tracePt t="115834" x="2768600" y="2932113"/>
          <p14:tracePt t="115851" x="2768600" y="2909888"/>
          <p14:tracePt t="115867" x="2735263" y="2863850"/>
          <p14:tracePt t="115884" x="2722563" y="2840038"/>
          <p14:tracePt t="115901" x="2690813" y="2790825"/>
          <p14:tracePt t="115917" x="2659063" y="2768600"/>
          <p14:tracePt t="115933" x="2622550" y="2744788"/>
          <p14:tracePt t="115949" x="2617788" y="2744788"/>
          <p14:tracePt t="115968" x="2613025" y="2740025"/>
          <p14:tracePt t="115992" x="2608263" y="2740025"/>
          <p14:tracePt t="116002" x="2603500" y="2740025"/>
          <p14:tracePt t="116016" x="2598738" y="2740025"/>
          <p14:tracePt t="116033" x="2593975" y="2740025"/>
          <p14:tracePt t="116050" x="2586038" y="2740025"/>
          <p14:tracePt t="116070" x="2581275" y="2740025"/>
          <p14:tracePt t="116083" x="0" y="0"/>
        </p14:tracePtLst>
        <p14:tracePtLst>
          <p14:tracePt t="121279" x="2425700" y="2439988"/>
          <p14:tracePt t="121336" x="2425700" y="2447925"/>
          <p14:tracePt t="121350" x="2420938" y="2457450"/>
          <p14:tracePt t="121368" x="2420938" y="2476500"/>
          <p14:tracePt t="121385" x="2408238" y="2525713"/>
          <p14:tracePt t="121416" x="2398713" y="2586038"/>
          <p14:tracePt t="121450" x="2398713" y="2635250"/>
          <p14:tracePt t="121483" x="2393950" y="2662238"/>
          <p14:tracePt t="121503" x="2393950" y="2695575"/>
          <p14:tracePt t="121516" x="2398713" y="2708275"/>
          <p14:tracePt t="121533" x="2403475" y="2717800"/>
          <p14:tracePt t="121550" x="2416175" y="2759075"/>
          <p14:tracePt t="121567" x="2430463" y="2790825"/>
          <p14:tracePt t="121584" x="2466975" y="2822575"/>
          <p14:tracePt t="121600" x="2476500" y="2836863"/>
          <p14:tracePt t="121617" x="2503488" y="2849563"/>
          <p14:tracePt t="121633" x="2517775" y="2854325"/>
          <p14:tracePt t="121650" x="2530475" y="2854325"/>
          <p14:tracePt t="121667" x="2549525" y="2854325"/>
          <p14:tracePt t="121683" x="2581275" y="2849563"/>
          <p14:tracePt t="121700" x="2593975" y="2840038"/>
          <p14:tracePt t="121717" x="2625725" y="2817813"/>
          <p14:tracePt t="121733" x="2640013" y="2803525"/>
          <p14:tracePt t="121750" x="2654300" y="2768600"/>
          <p14:tracePt t="121766" x="2667000" y="2744788"/>
          <p14:tracePt t="121785" x="2671763" y="2713038"/>
          <p14:tracePt t="121804" x="2671763" y="2703513"/>
          <p14:tracePt t="121816" x="2671763" y="2695575"/>
          <p14:tracePt t="121834" x="2671763" y="2671763"/>
          <p14:tracePt t="121852" x="2671763" y="2654300"/>
          <p14:tracePt t="121854" x="2671763" y="2649538"/>
          <p14:tracePt t="121867" x="2671763" y="2640013"/>
          <p14:tracePt t="121883" x="2671763" y="2630488"/>
          <p14:tracePt t="121900" x="2667000" y="2622550"/>
          <p14:tracePt t="121920" x="2662238" y="2617788"/>
          <p14:tracePt t="121922" x="2659063" y="2613025"/>
          <p14:tracePt t="121936" x="2644775" y="2608263"/>
          <p14:tracePt t="121950" x="2630488" y="2598738"/>
          <p14:tracePt t="121950" x="0" y="0"/>
        </p14:tracePtLst>
        <p14:tracePtLst>
          <p14:tracePt t="122618" x="1719263" y="2817813"/>
          <p14:tracePt t="122636" x="1709738" y="2817813"/>
          <p14:tracePt t="122654" x="1700213" y="2849563"/>
          <p14:tracePt t="122667" x="1692275" y="2868613"/>
          <p14:tracePt t="122684" x="1677988" y="2917825"/>
          <p14:tracePt t="122700" x="1673225" y="2936875"/>
          <p14:tracePt t="122716" x="1673225" y="2959100"/>
          <p14:tracePt t="122750" x="1673225" y="3000375"/>
          <p14:tracePt t="122751" x="1673225" y="3014663"/>
          <p14:tracePt t="122783" x="1673225" y="3022600"/>
          <p14:tracePt t="122785" x="1677988" y="3032125"/>
          <p14:tracePt t="122816" x="1682750" y="3036888"/>
          <p14:tracePt t="122833" x="1697038" y="3046413"/>
          <p14:tracePt t="122850" x="1697038" y="3051175"/>
          <p14:tracePt t="122853" x="1700213" y="3054350"/>
          <p14:tracePt t="122867" x="1704975" y="3059113"/>
          <p14:tracePt t="122884" x="1709738" y="3063875"/>
          <p14:tracePt t="122888" x="1714500" y="3068638"/>
          <p14:tracePt t="122899" x="1719263" y="3073400"/>
          <p14:tracePt t="122917" x="1719263" y="3082925"/>
          <p14:tracePt t="122934" x="1736725" y="3095625"/>
          <p14:tracePt t="122950" x="1751013" y="3109913"/>
          <p14:tracePt t="122966" x="1792288" y="3136900"/>
          <p14:tracePt t="122983" x="1809750" y="3146425"/>
          <p14:tracePt t="123000" x="1851025" y="3163888"/>
          <p14:tracePt t="123016" x="1865313" y="3168650"/>
          <p14:tracePt t="123033" x="1882775" y="3182938"/>
          <p14:tracePt t="123050" x="1901825" y="3187700"/>
          <p14:tracePt t="123067" x="1946275" y="3209925"/>
          <p14:tracePt t="123083" x="1974850" y="3214688"/>
          <p14:tracePt t="123102" x="2055813" y="3241675"/>
          <p14:tracePt t="123117" x="2079625" y="3246438"/>
          <p14:tracePt t="123134" x="2143125" y="3255963"/>
          <p14:tracePt t="123151" x="2170113" y="3255963"/>
          <p14:tracePt t="123167" x="2197100" y="3255963"/>
          <p14:tracePt t="123183" x="2243138" y="3255963"/>
          <p14:tracePt t="123200" x="2266950" y="3255963"/>
          <p14:tracePt t="123216" x="2311400" y="3255963"/>
          <p14:tracePt t="123233" x="2339975" y="3255963"/>
          <p14:tracePt t="123250" x="2384425" y="3246438"/>
          <p14:tracePt t="123266" x="2411413" y="3236913"/>
          <p14:tracePt t="123283" x="2439988" y="3224213"/>
          <p14:tracePt t="123300" x="2457450" y="3219450"/>
          <p14:tracePt t="123316" x="2484438" y="3200400"/>
          <p14:tracePt t="123333" x="2513013" y="3187700"/>
          <p14:tracePt t="123350" x="2554288" y="3160713"/>
          <p14:tracePt t="123367" x="2586038" y="3136900"/>
          <p14:tracePt t="123384" x="2625725" y="3100388"/>
          <p14:tracePt t="123399" x="2644775" y="3087688"/>
          <p14:tracePt t="123417" x="2671763" y="3046413"/>
          <p14:tracePt t="123433" x="2686050" y="3027363"/>
          <p14:tracePt t="123450" x="2708275" y="2990850"/>
          <p14:tracePt t="123466" x="2713038" y="2982913"/>
          <p14:tracePt t="123483" x="2722563" y="2954338"/>
          <p14:tracePt t="123501" x="2722563" y="2936875"/>
          <p14:tracePt t="123516" x="2717800" y="2905125"/>
          <p14:tracePt t="123535" x="2717800" y="2895600"/>
          <p14:tracePt t="123550" x="2713038" y="2863850"/>
          <p14:tracePt t="123568" x="2703513" y="2849563"/>
          <p14:tracePt t="123584" x="2695575" y="2840038"/>
          <p14:tracePt t="123601" x="2690813" y="2836863"/>
          <p14:tracePt t="123618" x="2686050" y="2832100"/>
          <p14:tracePt t="123635" x="2667000" y="2817813"/>
          <p14:tracePt t="123652" x="2662238" y="2813050"/>
          <p14:tracePt t="123667" x="2649538" y="2800350"/>
          <p14:tracePt t="123683" x="2640013" y="2795588"/>
          <p14:tracePt t="123700" x="2630488" y="2786063"/>
          <p14:tracePt t="123716" x="2617788" y="2786063"/>
          <p14:tracePt t="123733" x="2586038" y="2771775"/>
          <p14:tracePt t="123749" x="2571750" y="2771775"/>
          <p14:tracePt t="123766" x="2535238" y="2768600"/>
          <p14:tracePt t="123783" x="2508250" y="2768600"/>
          <p14:tracePt t="123800" x="2462213" y="2768600"/>
          <p14:tracePt t="123816" x="2439988" y="2768600"/>
          <p14:tracePt t="123833" x="2384425" y="2768600"/>
          <p14:tracePt t="123850" x="2357438" y="2768600"/>
          <p14:tracePt t="123868" x="2303463" y="2776538"/>
          <p14:tracePt t="123884" x="2274888" y="2781300"/>
          <p14:tracePt t="123900" x="2225675" y="2790825"/>
          <p14:tracePt t="123917" x="2197100" y="2790825"/>
          <p14:tracePt t="123933" x="2128838" y="2803525"/>
          <p14:tracePt t="123950" x="2092325" y="2813050"/>
          <p14:tracePt t="123966" x="2052638" y="2817813"/>
          <p14:tracePt t="123983" x="2038350" y="2827338"/>
          <p14:tracePt t="124000" x="2019300" y="2832100"/>
          <p14:tracePt t="124017" x="2011363" y="2836863"/>
          <p14:tracePt t="124034" x="1979613" y="2859088"/>
          <p14:tracePt t="124049" x="1965325" y="2868613"/>
          <p14:tracePt t="124067" x="1938338" y="2881313"/>
          <p14:tracePt t="124083" x="1938338" y="2886075"/>
          <p14:tracePt t="124100" x="1928813" y="2886075"/>
          <p14:tracePt t="124103" x="1928813" y="2890838"/>
          <p14:tracePt t="124117" x="1914525" y="2900363"/>
          <p14:tracePt t="124137" x="1897063" y="2917825"/>
          <p14:tracePt t="124154" x="1887538" y="2932113"/>
          <p14:tracePt t="124167" x="1874838" y="2936875"/>
          <p14:tracePt t="124183" x="1855788" y="2954338"/>
          <p14:tracePt t="124200" x="1846263" y="2968625"/>
          <p14:tracePt t="124216" x="1838325" y="2990850"/>
          <p14:tracePt t="124233" x="1828800" y="2995613"/>
          <p14:tracePt t="124250" x="1819275" y="3014663"/>
          <p14:tracePt t="124267" x="1819275" y="3017838"/>
          <p14:tracePt t="124283" x="1814513" y="3027363"/>
          <p14:tracePt t="124300" x="1814513" y="3036888"/>
          <p14:tracePt t="124316" x="1814513" y="3041650"/>
          <p14:tracePt t="124440" x="1809750" y="3046413"/>
          <p14:tracePt t="124463" x="1809750" y="3051175"/>
          <p14:tracePt t="124474" x="1809750" y="3054350"/>
          <p14:tracePt t="124518" x="1809750" y="3059113"/>
          <p14:tracePt t="124575" x="1809750" y="3063875"/>
          <p14:tracePt t="124587" x="1809750" y="3073400"/>
          <p14:tracePt t="124600" x="1809750" y="3078163"/>
          <p14:tracePt t="124617" x="1809750" y="3087688"/>
          <p14:tracePt t="124633" x="1809750" y="3109913"/>
          <p14:tracePt t="124650" x="1809750" y="3124200"/>
          <p14:tracePt t="124667" x="1814513" y="3136900"/>
          <p14:tracePt t="124683" x="1819275" y="3146425"/>
          <p14:tracePt t="124700" x="1833563" y="3151188"/>
          <p14:tracePt t="124717" x="1841500" y="3155950"/>
          <p14:tracePt t="124733" x="1906588" y="3163888"/>
          <p14:tracePt t="124750" x="1970088" y="3163888"/>
          <p14:tracePt t="124766" x="2055813" y="3163888"/>
          <p14:tracePt t="124783" x="2092325" y="3163888"/>
          <p14:tracePt t="124799" x="2157413" y="3163888"/>
          <p14:tracePt t="124816" x="2179638" y="3160713"/>
          <p14:tracePt t="124833" x="2189163" y="3155950"/>
          <p14:tracePt t="124857" x="2193925" y="3155950"/>
          <p14:tracePt t="125046" x="0" y="0"/>
        </p14:tracePtLst>
        <p14:tracePtLst>
          <p14:tracePt t="127985" x="2225675" y="2771775"/>
          <p14:tracePt t="128028" x="2220913" y="2771775"/>
          <p14:tracePt t="128046" x="2220913" y="2776538"/>
          <p14:tracePt t="128060" x="2216150" y="2795588"/>
          <p14:tracePt t="128075" x="2211388" y="2827338"/>
          <p14:tracePt t="128089" x="2201863" y="2854325"/>
          <p14:tracePt t="128103" x="2201863" y="2873375"/>
          <p14:tracePt t="128133" x="2197100" y="2941638"/>
          <p14:tracePt t="128166" x="2197100" y="3005138"/>
          <p14:tracePt t="128183" x="2197100" y="3032125"/>
          <p14:tracePt t="128200" x="2197100" y="3073400"/>
          <p14:tracePt t="128216" x="2197100" y="3087688"/>
          <p14:tracePt t="128233" x="2211388" y="3119438"/>
          <p14:tracePt t="128250" x="2216150" y="3132138"/>
          <p14:tracePt t="128253" x="2230438" y="3141663"/>
          <p14:tracePt t="128268" x="2243138" y="3155950"/>
          <p14:tracePt t="128285" x="2257425" y="3163888"/>
          <p14:tracePt t="128288" x="2266950" y="3168650"/>
          <p14:tracePt t="128306" x="2279650" y="3173413"/>
          <p14:tracePt t="128323" x="2289175" y="3173413"/>
          <p14:tracePt t="128338" x="2293938" y="3173413"/>
          <p14:tracePt t="128354" x="2303463" y="3173413"/>
          <p14:tracePt t="128367" x="2325688" y="3173413"/>
          <p14:tracePt t="128384" x="2343150" y="3168650"/>
          <p14:tracePt t="128399" x="2403475" y="3127375"/>
          <p14:tracePt t="128417" x="2416175" y="3114675"/>
          <p14:tracePt t="128433" x="2444750" y="3068638"/>
          <p14:tracePt t="128450" x="2452688" y="3036888"/>
          <p14:tracePt t="128468" x="2452688" y="2941638"/>
          <p14:tracePt t="128483" x="2452688" y="2913063"/>
          <p14:tracePt t="128502" x="2444750" y="2863850"/>
          <p14:tracePt t="128516" x="2444750" y="2854325"/>
          <p14:tracePt t="128534" x="2425700" y="2836863"/>
          <p14:tracePt t="128549" x="2420938" y="2836863"/>
          <p14:tracePt t="128566" x="2403475" y="2827338"/>
          <p14:tracePt t="128582" x="2362200" y="2827338"/>
          <p14:tracePt t="128583" x="0" y="0"/>
        </p14:tracePtLst>
        <p14:tracePtLst>
          <p14:tracePt t="129136" x="1587500" y="2905125"/>
          <p14:tracePt t="129158" x="1614488" y="2954338"/>
          <p14:tracePt t="129178" x="1636713" y="3014663"/>
          <p14:tracePt t="129189" x="1641475" y="3032125"/>
          <p14:tracePt t="129200" x="1655763" y="3073400"/>
          <p14:tracePt t="129217" x="1663700" y="3100388"/>
          <p14:tracePt t="129233" x="1692275" y="3151188"/>
          <p14:tracePt t="129250" x="1714500" y="3168650"/>
          <p14:tracePt t="129283" x="1765300" y="3232150"/>
          <p14:tracePt t="129316" x="1801813" y="3246438"/>
          <p14:tracePt t="129350" x="1919288" y="3228975"/>
          <p14:tracePt t="129370" x="2001838" y="3182938"/>
          <p14:tracePt t="129384" x="2024063" y="3168650"/>
          <p14:tracePt t="129401" x="2047875" y="3151188"/>
          <p14:tracePt t="129434" x="2052638" y="3146425"/>
          <p14:tracePt t="129452" x="2060575" y="3141663"/>
          <p14:tracePt t="129470" x="2065338" y="3124200"/>
          <p14:tracePt t="129486" x="2070100" y="3114675"/>
          <p14:tracePt t="129503" x="2070100" y="3090863"/>
          <p14:tracePt t="129520" x="2070100" y="3082925"/>
          <p14:tracePt t="129548" x="2070100" y="3078163"/>
          <p14:tracePt t="129571" x="2070100" y="3068638"/>
          <p14:tracePt t="129586" x="2070100" y="3054350"/>
          <p14:tracePt t="129601" x="2070100" y="3036888"/>
          <p14:tracePt t="129619" x="2038350" y="2978150"/>
          <p14:tracePt t="129636" x="2024063" y="2946400"/>
          <p14:tracePt t="129638" x="2001838" y="2913063"/>
          <p14:tracePt t="129654" x="1979613" y="2881313"/>
          <p14:tracePt t="129673" x="1938338" y="2832100"/>
          <p14:tracePt t="129688" x="1933575" y="2813050"/>
          <p14:tracePt t="129699" x="1928813" y="2803525"/>
          <p14:tracePt t="129700" x="0" y="0"/>
        </p14:tracePtLst>
        <p14:tracePtLst>
          <p14:tracePt t="133243" x="2143125" y="2776538"/>
          <p14:tracePt t="133258" x="2128838" y="2790825"/>
          <p14:tracePt t="133274" x="2111375" y="2808288"/>
          <p14:tracePt t="133291" x="2097088" y="2822575"/>
          <p14:tracePt t="133304" x="2070100" y="2863850"/>
          <p14:tracePt t="133316" x="2055813" y="2890838"/>
          <p14:tracePt t="133333" x="2033588" y="2922588"/>
          <p14:tracePt t="133353" x="2019300" y="2954338"/>
          <p14:tracePt t="133383" x="2016125" y="2986088"/>
          <p14:tracePt t="133416" x="2016125" y="3000375"/>
          <p14:tracePt t="133433" x="2016125" y="3005138"/>
          <p14:tracePt t="133451" x="2033588" y="3046413"/>
          <p14:tracePt t="133466" x="2043113" y="3068638"/>
          <p14:tracePt t="133484" x="2060575" y="3109913"/>
          <p14:tracePt t="133503" x="2074863" y="3127375"/>
          <p14:tracePt t="133522" x="2111375" y="3155950"/>
          <p14:tracePt t="133541" x="2152650" y="3168650"/>
          <p14:tracePt t="133561" x="2179638" y="3163888"/>
          <p14:tracePt t="133575" x="2270125" y="3132138"/>
          <p14:tracePt t="133585" x="2339975" y="3105150"/>
          <p14:tracePt t="133599" x="2389188" y="3078163"/>
          <p14:tracePt t="133616" x="2435225" y="3051175"/>
          <p14:tracePt t="133632" x="2466975" y="3017838"/>
          <p14:tracePt t="133649" x="2476500" y="3005138"/>
          <p14:tracePt t="133666" x="2476500" y="2986088"/>
          <p14:tracePt t="133684" x="2476500" y="2982913"/>
          <p14:tracePt t="133686" x="2476500" y="2978150"/>
          <p14:tracePt t="133699" x="2471738" y="2973388"/>
          <p14:tracePt t="133717" x="2466975" y="2968625"/>
          <p14:tracePt t="133735" x="2425700" y="2946400"/>
          <p14:tracePt t="133752" x="2362200" y="2927350"/>
          <p14:tracePt t="133766" x="2238375" y="2900363"/>
          <p14:tracePt t="133766" x="0" y="0"/>
        </p14:tracePtLst>
        <p14:tracePtLst>
          <p14:tracePt t="134209" x="1668463" y="2946400"/>
          <p14:tracePt t="134228" x="1668463" y="2968625"/>
          <p14:tracePt t="134245" x="1668463" y="2973388"/>
          <p14:tracePt t="134258" x="1673225" y="2990850"/>
          <p14:tracePt t="134269" x="1687513" y="3014663"/>
          <p14:tracePt t="134283" x="1714500" y="3059113"/>
          <p14:tracePt t="134300" x="1736725" y="3082925"/>
          <p14:tracePt t="134333" x="1809750" y="3141663"/>
          <p14:tracePt t="134367" x="1851025" y="3155950"/>
          <p14:tracePt t="134399" x="1865313" y="3160713"/>
          <p14:tracePt t="134418" x="1882775" y="3146425"/>
          <p14:tracePt t="134433" x="1919288" y="3105150"/>
          <p14:tracePt t="134450" x="1924050" y="3078163"/>
          <p14:tracePt t="134466" x="1938338" y="3036888"/>
          <p14:tracePt t="134483" x="1938338" y="3027363"/>
          <p14:tracePt t="134500" x="1938338" y="3009900"/>
          <p14:tracePt t="134520" x="1933575" y="3005138"/>
          <p14:tracePt t="134554" x="1928813" y="3005138"/>
          <p14:tracePt t="134644" x="1924050" y="3005138"/>
          <p14:tracePt t="134665" x="0" y="0"/>
        </p14:tracePtLst>
        <p14:tracePtLst>
          <p14:tracePt t="146052" x="6945313" y="2517775"/>
          <p14:tracePt t="146142" x="6945313" y="2525713"/>
          <p14:tracePt t="146159" x="6945313" y="2540000"/>
          <p14:tracePt t="146170" x="6945313" y="2549525"/>
          <p14:tracePt t="146184" x="6945313" y="2562225"/>
          <p14:tracePt t="146199" x="6945313" y="2593975"/>
          <p14:tracePt t="146216" x="6945313" y="2613025"/>
          <p14:tracePt t="146233" x="6945313" y="2644775"/>
          <p14:tracePt t="146249" x="6945313" y="2662238"/>
          <p14:tracePt t="146283" x="6953250" y="2717800"/>
          <p14:tracePt t="146316" x="6958013" y="2744788"/>
          <p14:tracePt t="146350" x="6972300" y="2763838"/>
          <p14:tracePt t="146368" x="6972300" y="2776538"/>
          <p14:tracePt t="146384" x="6977063" y="2776538"/>
          <p14:tracePt t="146401" x="6981825" y="2786063"/>
          <p14:tracePt t="146416" x="6985000" y="2795588"/>
          <p14:tracePt t="146433" x="6989763" y="2800350"/>
          <p14:tracePt t="146450" x="6994525" y="2800350"/>
          <p14:tracePt t="146466" x="7004050" y="2803525"/>
          <p14:tracePt t="146483" x="7008813" y="2808288"/>
          <p14:tracePt t="146500" x="7018338" y="2813050"/>
          <p14:tracePt t="146533" x="7021513" y="2817813"/>
          <p14:tracePt t="146557" x="7026275" y="2822575"/>
          <p14:tracePt t="146570" x="7031038" y="2822575"/>
          <p14:tracePt t="146583" x="7031038" y="2832100"/>
          <p14:tracePt t="146601" x="7035800" y="2832100"/>
          <p14:tracePt t="146618" x="7045325" y="2836863"/>
          <p14:tracePt t="146633" x="7050088" y="2836863"/>
          <p14:tracePt t="146650" x="7050088" y="2840038"/>
          <p14:tracePt t="146667" x="7054850" y="2840038"/>
          <p14:tracePt t="146683" x="7058025" y="2844800"/>
          <p14:tracePt t="146700" x="7062788" y="2844800"/>
          <p14:tracePt t="146716" x="7081838" y="2849563"/>
          <p14:tracePt t="146733" x="7089775" y="2849563"/>
          <p14:tracePt t="146749" x="7099300" y="2854325"/>
          <p14:tracePt t="146766" x="7113588" y="2854325"/>
          <p14:tracePt t="146783" x="7126288" y="2854325"/>
          <p14:tracePt t="146799" x="7140575" y="2854325"/>
          <p14:tracePt t="146816" x="7172325" y="2849563"/>
          <p14:tracePt t="146833" x="7186613" y="2840038"/>
          <p14:tracePt t="146851" x="7196138" y="2836863"/>
          <p14:tracePt t="146867" x="7199313" y="2836863"/>
          <p14:tracePt t="146885" x="7218363" y="2827338"/>
          <p14:tracePt t="146899" x="7223125" y="2827338"/>
          <p14:tracePt t="146918" x="7232650" y="2813050"/>
          <p14:tracePt t="146933" x="7245350" y="2813050"/>
          <p14:tracePt t="146951" x="7250113" y="2808288"/>
          <p14:tracePt t="146954" x="7254875" y="2803525"/>
          <p14:tracePt t="146966" x="7259638" y="2803525"/>
          <p14:tracePt t="146985" x="7272338" y="2795588"/>
          <p14:tracePt t="146999" x="7277100" y="2781300"/>
          <p14:tracePt t="147018" x="7286625" y="2763838"/>
          <p14:tracePt t="147033" x="7300913" y="2759075"/>
          <p14:tracePt t="147050" x="7313613" y="2740025"/>
          <p14:tracePt t="147054" x="7318375" y="2727325"/>
          <p14:tracePt t="147066" x="7332663" y="2713038"/>
          <p14:tracePt t="147083" x="7340600" y="2695575"/>
          <p14:tracePt t="147100" x="7350125" y="2667000"/>
          <p14:tracePt t="147117" x="7359650" y="2654300"/>
          <p14:tracePt t="147120" x="7364413" y="2649538"/>
          <p14:tracePt t="147133" x="7369175" y="2640013"/>
          <p14:tracePt t="147150" x="7373938" y="2625725"/>
          <p14:tracePt t="147166" x="7381875" y="2608263"/>
          <p14:tracePt t="147184" x="7381875" y="2603500"/>
          <p14:tracePt t="147199" x="7381875" y="2593975"/>
          <p14:tracePt t="147233" x="7381875" y="2589213"/>
          <p14:tracePt t="147255" x="7377113" y="2586038"/>
          <p14:tracePt t="147277" x="7377113" y="2581275"/>
          <p14:tracePt t="147300" x="7373938" y="2571750"/>
          <p14:tracePt t="147323" x="7369175" y="2566988"/>
          <p14:tracePt t="147334" x="7364413" y="2562225"/>
          <p14:tracePt t="147346" x="7359650" y="2557463"/>
          <p14:tracePt t="147356" x="7350125" y="2557463"/>
          <p14:tracePt t="147369" x="7340600" y="2554288"/>
          <p14:tracePt t="147384" x="7332663" y="2549525"/>
          <p14:tracePt t="147401" x="7308850" y="2540000"/>
          <p14:tracePt t="147416" x="7296150" y="2535238"/>
          <p14:tracePt t="147434" x="7281863" y="2525713"/>
          <p14:tracePt t="147449" x="7264400" y="2517775"/>
          <p14:tracePt t="147466" x="7245350" y="2513013"/>
          <p14:tracePt t="147483" x="7227888" y="2503488"/>
          <p14:tracePt t="147499" x="7218363" y="2503488"/>
          <p14:tracePt t="147516" x="7199313" y="2503488"/>
          <p14:tracePt t="147533" x="7196138" y="2503488"/>
          <p14:tracePt t="147549" x="7181850" y="2503488"/>
          <p14:tracePt t="147566" x="7162800" y="2503488"/>
          <p14:tracePt t="147583" x="7123113" y="2508250"/>
          <p14:tracePt t="147600" x="7094538" y="2513013"/>
          <p14:tracePt t="147617" x="7050088" y="2520950"/>
          <p14:tracePt t="147633" x="7026275" y="2520950"/>
          <p14:tracePt t="147650" x="6994525" y="2535238"/>
          <p14:tracePt t="147667" x="6981825" y="2540000"/>
          <p14:tracePt t="147683" x="6972300" y="2549525"/>
          <p14:tracePt t="147700" x="6962775" y="2562225"/>
          <p14:tracePt t="147716" x="6935788" y="2581275"/>
          <p14:tracePt t="147733" x="6921500" y="2593975"/>
          <p14:tracePt t="147750" x="6894513" y="2622550"/>
          <p14:tracePt t="147766" x="6884988" y="2630488"/>
          <p14:tracePt t="147783" x="6875463" y="2644775"/>
          <p14:tracePt t="147800" x="6872288" y="2654300"/>
          <p14:tracePt t="147817" x="6867525" y="2662238"/>
          <p14:tracePt t="147833" x="6867525" y="2671763"/>
          <p14:tracePt t="147851" x="6862763" y="2695575"/>
          <p14:tracePt t="147867" x="6862763" y="2698750"/>
          <p14:tracePt t="147885" x="6862763" y="2722563"/>
          <p14:tracePt t="147900" x="6862763" y="2727325"/>
          <p14:tracePt t="147918" x="6862763" y="2735263"/>
          <p14:tracePt t="147933" x="6862763" y="2754313"/>
          <p14:tracePt t="147951" x="6867525" y="2759075"/>
          <p14:tracePt t="147954" x="6872288" y="2763838"/>
          <p14:tracePt t="147966" x="6875463" y="2776538"/>
          <p14:tracePt t="147983" x="6884988" y="2781300"/>
          <p14:tracePt t="147999" x="6904038" y="2800350"/>
          <p14:tracePt t="148016" x="6908800" y="2803525"/>
          <p14:tracePt t="148019" x="6916738" y="2808288"/>
          <p14:tracePt t="148033" x="6940550" y="2817813"/>
          <p14:tracePt t="148049" x="6958013" y="2822575"/>
          <p14:tracePt t="148066" x="7013575" y="2822575"/>
          <p14:tracePt t="148083" x="7050088" y="2822575"/>
          <p14:tracePt t="148100" x="7135813" y="2822575"/>
          <p14:tracePt t="148117" x="7162800" y="2822575"/>
          <p14:tracePt t="148133" x="7254875" y="2813050"/>
          <p14:tracePt t="148150" x="7296150" y="2795588"/>
          <p14:tracePt t="148167" x="7410450" y="2749550"/>
          <p14:tracePt t="148183" x="7464425" y="2713038"/>
          <p14:tracePt t="148200" x="7510463" y="2686050"/>
          <p14:tracePt t="148216" x="7559675" y="2640013"/>
          <p14:tracePt t="148233" x="7583488" y="2617788"/>
          <p14:tracePt t="148249" x="7583488" y="2603500"/>
          <p14:tracePt t="148267" x="7588250" y="2581275"/>
          <p14:tracePt t="148283" x="7588250" y="2566988"/>
          <p14:tracePt t="148301" x="7588250" y="2544763"/>
          <p14:tracePt t="148316" x="7588250" y="2535238"/>
          <p14:tracePt t="148334" x="7588250" y="2517775"/>
          <p14:tracePt t="148350" x="7578725" y="2481263"/>
          <p14:tracePt t="148369" x="7564438" y="2462213"/>
          <p14:tracePt t="148372" x="7551738" y="2447925"/>
          <p14:tracePt t="148384" x="7527925" y="2430463"/>
          <p14:tracePt t="148400" x="7510463" y="2416175"/>
          <p14:tracePt t="148417" x="7478713" y="2389188"/>
          <p14:tracePt t="148433" x="7469188" y="2374900"/>
          <p14:tracePt t="148449" x="7437438" y="2362200"/>
          <p14:tracePt t="148466" x="7423150" y="2357438"/>
          <p14:tracePt t="148483" x="7369175" y="2357438"/>
          <p14:tracePt t="148500" x="7340600" y="2357438"/>
          <p14:tracePt t="148504" x="7296150" y="2357438"/>
          <p14:tracePt t="148516" x="7245350" y="2366963"/>
          <p14:tracePt t="148534" x="7204075" y="2374900"/>
          <p14:tracePt t="148550" x="7123113" y="2408238"/>
          <p14:tracePt t="148568" x="7099300" y="2420938"/>
          <p14:tracePt t="148570" x="7081838" y="2430463"/>
          <p14:tracePt t="148583" x="7067550" y="2435225"/>
          <p14:tracePt t="148601" x="7062788" y="2439988"/>
          <p14:tracePt t="148617" x="7054850" y="2439988"/>
          <p14:tracePt t="148634" x="7054850" y="2444750"/>
          <p14:tracePt t="148651" x="7050088" y="2444750"/>
          <p14:tracePt t="148706" x="7050088" y="2447925"/>
          <p14:tracePt t="148717" x="7035800" y="2447925"/>
          <p14:tracePt t="148729" x="7008813" y="2447925"/>
          <p14:tracePt t="148739" x="6945313" y="2447925"/>
          <p14:tracePt t="148740" x="0" y="0"/>
        </p14:tracePtLst>
        <p14:tracePtLst>
          <p14:tracePt t="150069" x="1627188" y="2905125"/>
          <p14:tracePt t="150158" x="1631950" y="2905125"/>
          <p14:tracePt t="150172" x="1631950" y="2909888"/>
          <p14:tracePt t="150184" x="1641475" y="2909888"/>
          <p14:tracePt t="150200" x="1646238" y="2922588"/>
          <p14:tracePt t="150218" x="1663700" y="2946400"/>
          <p14:tracePt t="150233" x="1663700" y="2968625"/>
          <p14:tracePt t="150251" x="1677988" y="3005138"/>
          <p14:tracePt t="150266" x="1682750" y="3027363"/>
          <p14:tracePt t="150299" x="1697038" y="3068638"/>
          <p14:tracePt t="150303" x="1700213" y="3078163"/>
          <p14:tracePt t="150333" x="1709738" y="3090863"/>
          <p14:tracePt t="150339" x="1714500" y="3095625"/>
          <p14:tracePt t="150367" x="1719263" y="3109913"/>
          <p14:tracePt t="150384" x="1724025" y="3124200"/>
          <p14:tracePt t="150400" x="1736725" y="3136900"/>
          <p14:tracePt t="150417" x="1741488" y="3151188"/>
          <p14:tracePt t="150434" x="1746250" y="3155950"/>
          <p14:tracePt t="150454" x="1755775" y="3160713"/>
          <p14:tracePt t="150496" x="1760538" y="3160713"/>
          <p14:tracePt t="150540" x="1768475" y="3160713"/>
          <p14:tracePt t="150555" x="1773238" y="3163888"/>
          <p14:tracePt t="150566" x="1778000" y="3168650"/>
          <p14:tracePt t="150584" x="1792288" y="3168650"/>
          <p14:tracePt t="150586" x="1797050" y="3178175"/>
          <p14:tracePt t="150600" x="1801813" y="3178175"/>
          <p14:tracePt t="150619" x="1804988" y="3178175"/>
          <p14:tracePt t="150634" x="1809750" y="3178175"/>
          <p14:tracePt t="150650" x="1824038" y="3173413"/>
          <p14:tracePt t="150666" x="1855788" y="3160713"/>
          <p14:tracePt t="150683" x="1878013" y="3146425"/>
          <p14:tracePt t="150686" x="1897063" y="3132138"/>
          <p14:tracePt t="150699" x="1911350" y="3127375"/>
          <p14:tracePt t="150716" x="1924050" y="3114675"/>
          <p14:tracePt t="150733" x="1943100" y="3095625"/>
          <p14:tracePt t="150749" x="1951038" y="3090863"/>
          <p14:tracePt t="150766" x="1965325" y="3073400"/>
          <p14:tracePt t="150783" x="1970088" y="3063875"/>
          <p14:tracePt t="150799" x="1982788" y="3036888"/>
          <p14:tracePt t="150816" x="1987550" y="3022600"/>
          <p14:tracePt t="150833" x="1992313" y="3000375"/>
          <p14:tracePt t="150850" x="1992313" y="2990850"/>
          <p14:tracePt t="150867" x="1992313" y="2978150"/>
          <p14:tracePt t="150901" x="1992313" y="2973388"/>
          <p14:tracePt t="151047" x="1987550" y="2973388"/>
          <p14:tracePt t="151063" x="1982788" y="2973388"/>
          <p14:tracePt t="151080" x="1974850" y="2973388"/>
          <p14:tracePt t="151091" x="0" y="0"/>
        </p14:tracePtLst>
        <p14:tracePtLst>
          <p14:tracePt t="152048" x="2233613" y="2800350"/>
          <p14:tracePt t="152071" x="2225675" y="2808288"/>
          <p14:tracePt t="152082" x="2211388" y="2813050"/>
          <p14:tracePt t="152099" x="2206625" y="2817813"/>
          <p14:tracePt t="152116" x="2189163" y="2836863"/>
          <p14:tracePt t="152133" x="2179638" y="2849563"/>
          <p14:tracePt t="152150" x="2157413" y="2873375"/>
          <p14:tracePt t="152183" x="2143125" y="2941638"/>
          <p14:tracePt t="152216" x="2128838" y="3017838"/>
          <p14:tracePt t="152249" x="2128838" y="3109913"/>
          <p14:tracePt t="152270" x="2133600" y="3136900"/>
          <p14:tracePt t="152287" x="2157413" y="3168650"/>
          <p14:tracePt t="152305" x="2160588" y="3182938"/>
          <p14:tracePt t="152308" x="2165350" y="3187700"/>
          <p14:tracePt t="152325" x="2179638" y="3200400"/>
          <p14:tracePt t="152339" x="2211388" y="3214688"/>
          <p14:tracePt t="152351" x="2247900" y="3214688"/>
          <p14:tracePt t="152367" x="2306638" y="3214688"/>
          <p14:tracePt t="152384" x="2457450" y="3187700"/>
          <p14:tracePt t="152400" x="2535238" y="3168650"/>
          <p14:tracePt t="152416" x="2598738" y="3141663"/>
          <p14:tracePt t="152433" x="2662238" y="3105150"/>
          <p14:tracePt t="152449" x="2667000" y="3090863"/>
          <p14:tracePt t="152467" x="2681288" y="3068638"/>
          <p14:tracePt t="152483" x="2681288" y="3054350"/>
          <p14:tracePt t="152499" x="2676525" y="3014663"/>
          <p14:tracePt t="152516" x="2671763" y="3005138"/>
          <p14:tracePt t="152533" x="2649538" y="2946400"/>
          <p14:tracePt t="152549" x="2635250" y="2932113"/>
          <p14:tracePt t="152566" x="2617788" y="2886075"/>
          <p14:tracePt t="152583" x="2603500" y="2873375"/>
          <p14:tracePt t="152600" x="2589213" y="2854325"/>
          <p14:tracePt t="152616" x="2586038" y="2849563"/>
          <p14:tracePt t="152634" x="2581275" y="2844800"/>
          <p14:tracePt t="152650" x="2576513" y="2836863"/>
          <p14:tracePt t="152668" x="2571750" y="2832100"/>
          <p14:tracePt t="152683" x="2566988" y="2827338"/>
          <p14:tracePt t="152699" x="2554288" y="2822575"/>
          <p14:tracePt t="152716" x="2554288" y="2817813"/>
          <p14:tracePt t="152733" x="2544763" y="2813050"/>
          <p14:tracePt t="152749" x="2540000" y="2808288"/>
          <p14:tracePt t="152767" x="2535238" y="2800350"/>
          <p14:tracePt t="152767" x="0" y="0"/>
        </p14:tracePtLst>
        <p14:tracePtLst>
          <p14:tracePt t="155043" x="1801813" y="2905125"/>
          <p14:tracePt t="155095" x="1801813" y="2913063"/>
          <p14:tracePt t="155106" x="1797050" y="2917825"/>
          <p14:tracePt t="155118" x="1797050" y="2927350"/>
          <p14:tracePt t="155132" x="1792288" y="2941638"/>
          <p14:tracePt t="155166" x="1782763" y="2968625"/>
          <p14:tracePt t="155200" x="1778000" y="2990850"/>
          <p14:tracePt t="155233" x="1778000" y="3014663"/>
          <p14:tracePt t="155250" x="1773238" y="3022600"/>
          <p14:tracePt t="155267" x="1773238" y="3041650"/>
          <p14:tracePt t="155283" x="1768475" y="3051175"/>
          <p14:tracePt t="155299" x="1768475" y="3078163"/>
          <p14:tracePt t="155317" x="1768475" y="3082925"/>
          <p14:tracePt t="155333" x="1768475" y="3090863"/>
          <p14:tracePt t="155350" x="1768475" y="3095625"/>
          <p14:tracePt t="155367" x="1773238" y="3100388"/>
          <p14:tracePt t="155383" x="1773238" y="3105150"/>
          <p14:tracePt t="155400" x="1778000" y="3119438"/>
          <p14:tracePt t="155434" x="1782763" y="3127375"/>
          <p14:tracePt t="155449" x="1787525" y="3132138"/>
          <p14:tracePt t="155468" x="1797050" y="3136900"/>
          <p14:tracePt t="155484" x="1797050" y="3141663"/>
          <p14:tracePt t="155501" x="1801813" y="3146425"/>
          <p14:tracePt t="155516" x="1804988" y="3146425"/>
          <p14:tracePt t="155535" x="1809750" y="3155950"/>
          <p14:tracePt t="155549" x="1814513" y="3155950"/>
          <p14:tracePt t="155566" x="1819275" y="3155950"/>
          <p14:tracePt t="155583" x="1824038" y="3160713"/>
          <p14:tracePt t="155600" x="1833563" y="3160713"/>
          <p14:tracePt t="155617" x="1841500" y="3160713"/>
          <p14:tracePt t="155633" x="1846263" y="3160713"/>
          <p14:tracePt t="155650" x="1855788" y="3160713"/>
          <p14:tracePt t="155667" x="1860550" y="3160713"/>
          <p14:tracePt t="155683" x="1878013" y="3160713"/>
          <p14:tracePt t="155700" x="1882775" y="3160713"/>
          <p14:tracePt t="155716" x="1887538" y="3160713"/>
          <p14:tracePt t="155733" x="1892300" y="3151188"/>
          <p14:tracePt t="155749" x="1911350" y="3136900"/>
          <p14:tracePt t="155766" x="1924050" y="3114675"/>
          <p14:tracePt t="155783" x="1943100" y="3082925"/>
          <p14:tracePt t="155799" x="1955800" y="3063875"/>
          <p14:tracePt t="155817" x="1970088" y="3022600"/>
          <p14:tracePt t="155833" x="1974850" y="3017838"/>
          <p14:tracePt t="155851" x="1974850" y="2995613"/>
          <p14:tracePt t="155867" x="1974850" y="2982913"/>
          <p14:tracePt t="155884" x="1974850" y="2959100"/>
          <p14:tracePt t="155900" x="1974850" y="2949575"/>
          <p14:tracePt t="155917" x="1974850" y="2932113"/>
          <p14:tracePt t="155932" x="1974850" y="2927350"/>
          <p14:tracePt t="155976" x="1970088" y="2922588"/>
          <p14:tracePt t="156011" x="1965325" y="2922588"/>
          <p14:tracePt t="156025" x="1965325" y="2913063"/>
          <p14:tracePt t="156038" x="1960563" y="2913063"/>
          <p14:tracePt t="156052" x="1955800" y="2909888"/>
          <p14:tracePt t="156066" x="1951038" y="2909888"/>
          <p14:tracePt t="156083" x="1943100" y="2905125"/>
          <p14:tracePt t="156100" x="1938338" y="2900363"/>
          <p14:tracePt t="156117" x="1933575" y="2900363"/>
          <p14:tracePt t="156134" x="1928813" y="2895600"/>
          <p14:tracePt t="156167" x="1919288" y="2890838"/>
          <p14:tracePt t="156184" x="1914525" y="2890838"/>
          <p14:tracePt t="156186" x="1906588" y="2886075"/>
          <p14:tracePt t="156199" x="1911350" y="2873375"/>
          <p14:tracePt t="156199" x="0" y="0"/>
        </p14:tracePtLst>
        <p14:tracePtLst>
          <p14:tracePt t="164324" x="2430463" y="2868613"/>
          <p14:tracePt t="164336" x="2435225" y="2873375"/>
          <p14:tracePt t="164351" x="2435225" y="2876550"/>
          <p14:tracePt t="164367" x="2439988" y="2900363"/>
          <p14:tracePt t="164383" x="2439988" y="2913063"/>
          <p14:tracePt t="164400" x="2439988" y="2936875"/>
          <p14:tracePt t="164416" x="2447925" y="2954338"/>
          <p14:tracePt t="164449" x="2462213" y="3022600"/>
          <p14:tracePt t="164483" x="2489200" y="3100388"/>
          <p14:tracePt t="164516" x="2503488" y="3136900"/>
          <p14:tracePt t="164532" x="2508250" y="3151188"/>
          <p14:tracePt t="164549" x="2517775" y="3160713"/>
          <p14:tracePt t="164569" x="2525713" y="3163888"/>
          <p14:tracePt t="164583" x="2530475" y="3168650"/>
          <p14:tracePt t="164600" x="2530475" y="3173413"/>
          <p14:tracePt t="164616" x="2540000" y="3182938"/>
          <p14:tracePt t="164633" x="2554288" y="3187700"/>
          <p14:tracePt t="164650" x="2586038" y="3200400"/>
          <p14:tracePt t="164666" x="2589213" y="3205163"/>
          <p14:tracePt t="164683" x="2613025" y="3209925"/>
          <p14:tracePt t="164699" x="2617788" y="3209925"/>
          <p14:tracePt t="164716" x="2640013" y="3209925"/>
          <p14:tracePt t="164733" x="2644775" y="3209925"/>
          <p14:tracePt t="164749" x="2649538" y="3209925"/>
          <p14:tracePt t="164772" x="2654300" y="3209925"/>
          <p14:tracePt t="164783" x="2667000" y="3197225"/>
          <p14:tracePt t="164799" x="2667000" y="3192463"/>
          <p14:tracePt t="164816" x="2681288" y="3160713"/>
          <p14:tracePt t="164833" x="2686050" y="3151188"/>
          <p14:tracePt t="164851" x="2686050" y="3109913"/>
          <p14:tracePt t="164866" x="2686050" y="3100388"/>
          <p14:tracePt t="164884" x="2686050" y="3082925"/>
          <p14:tracePt t="164916" x="2686050" y="3078163"/>
          <p14:tracePt t="164932" x="2681288" y="3073400"/>
          <p14:tracePt t="164951" x="2676525" y="3068638"/>
          <p14:tracePt t="164966" x="2667000" y="3054350"/>
          <p14:tracePt t="164983" x="2662238" y="3054350"/>
          <p14:tracePt t="164999" x="2659063" y="3051175"/>
          <p14:tracePt t="165016" x="2654300" y="3046413"/>
          <p14:tracePt t="165109" x="2649538" y="3046413"/>
          <p14:tracePt t="165122" x="2644775" y="3046413"/>
          <p14:tracePt t="165137" x="2640013" y="3046413"/>
          <p14:tracePt t="165151" x="2640013" y="3041650"/>
          <p14:tracePt t="165166" x="2625725" y="3041650"/>
          <p14:tracePt t="165198" x="0" y="0"/>
        </p14:tracePtLst>
        <p14:tracePtLst>
          <p14:tracePt t="167238" x="3124200" y="3155950"/>
          <p14:tracePt t="167258" x="3127375" y="3155950"/>
          <p14:tracePt t="167276" x="3141663" y="3155950"/>
          <p14:tracePt t="167288" x="3151188" y="3155950"/>
          <p14:tracePt t="167299" x="3173413" y="3155950"/>
          <p14:tracePt t="167316" x="3273425" y="3163888"/>
          <p14:tracePt t="167332" x="3333750" y="3163888"/>
          <p14:tracePt t="167335" x="3443288" y="3178175"/>
          <p14:tracePt t="167366" x="3706813" y="3178175"/>
          <p14:tracePt t="167370" x="3894138" y="3178175"/>
          <p14:tracePt t="167399" x="4486275" y="3178175"/>
          <p14:tracePt t="167432" x="5353050" y="3178175"/>
          <p14:tracePt t="167451" x="5735638" y="3187700"/>
          <p14:tracePt t="167466" x="5854700" y="3187700"/>
          <p14:tracePt t="167483" x="6064250" y="3182938"/>
          <p14:tracePt t="167499" x="6161088" y="3182938"/>
          <p14:tracePt t="167516" x="6246813" y="3182938"/>
          <p14:tracePt t="167532" x="6461125" y="3182938"/>
          <p14:tracePt t="167551" x="6607175" y="3182938"/>
          <p14:tracePt t="167566" x="6657975" y="3182938"/>
          <p14:tracePt t="167584" x="6702425" y="3182938"/>
          <p14:tracePt t="167600" x="6716713" y="3182938"/>
          <p14:tracePt t="167619" x="6762750" y="3182938"/>
          <p14:tracePt t="167634" x="6799263" y="3182938"/>
          <p14:tracePt t="167651" x="6921500" y="3182938"/>
          <p14:tracePt t="167666" x="6994525" y="3182938"/>
          <p14:tracePt t="167683" x="7067550" y="3182938"/>
          <p14:tracePt t="167699" x="7204075" y="3187700"/>
          <p14:tracePt t="167716" x="7240588" y="3187700"/>
          <p14:tracePt t="167718" x="7304088" y="3187700"/>
          <p14:tracePt t="167733" x="7364413" y="3187700"/>
          <p14:tracePt t="167749" x="7413625" y="3187700"/>
          <p14:tracePt t="167766" x="7559675" y="3187700"/>
          <p14:tracePt t="167783" x="7632700" y="3187700"/>
          <p14:tracePt t="167799" x="7769225" y="3182938"/>
          <p14:tracePt t="167816" x="7834313" y="3173413"/>
          <p14:tracePt t="167833" x="7897813" y="3173413"/>
          <p14:tracePt t="167850" x="7915275" y="3168650"/>
          <p14:tracePt t="167866" x="7956550" y="3168650"/>
          <p14:tracePt t="167883" x="7966075" y="3168650"/>
          <p14:tracePt t="167900" x="7993063" y="3168650"/>
          <p14:tracePt t="167916" x="8012113" y="3168650"/>
          <p14:tracePt t="167934" x="8048625" y="3168650"/>
          <p14:tracePt t="167949" x="8070850" y="3168650"/>
          <p14:tracePt t="167967" x="8126413" y="3168650"/>
          <p14:tracePt t="167983" x="8153400" y="3168650"/>
          <p14:tracePt t="168000" x="8185150" y="3168650"/>
          <p14:tracePt t="168016" x="8212138" y="3168650"/>
          <p14:tracePt t="168034" x="8248650" y="3168650"/>
          <p14:tracePt t="168049" x="8275638" y="3168650"/>
          <p14:tracePt t="168067" x="8326438" y="3168650"/>
          <p14:tracePt t="168083" x="8335963" y="3168650"/>
          <p14:tracePt t="168102" x="8343900" y="3168650"/>
          <p14:tracePt t="168117" x="8353425" y="3163888"/>
          <p14:tracePt t="168133" x="8358188" y="3163888"/>
          <p14:tracePt t="168584" x="0" y="0"/>
        </p14:tracePtLst>
        <p14:tracePtLst>
          <p14:tracePt t="171862" x="1627188" y="2941638"/>
          <p14:tracePt t="171884" x="1631950" y="2946400"/>
          <p14:tracePt t="171897" x="1631950" y="2949575"/>
          <p14:tracePt t="171908" x="1631950" y="2963863"/>
          <p14:tracePt t="171917" x="1631950" y="2973388"/>
          <p14:tracePt t="171933" x="1631950" y="2986088"/>
          <p14:tracePt t="171949" x="1646238" y="3017838"/>
          <p14:tracePt t="171983" x="1677988" y="3063875"/>
          <p14:tracePt t="172016" x="1700213" y="3087688"/>
          <p14:tracePt t="172050" x="1724025" y="3090863"/>
          <p14:tracePt t="172066" x="1751013" y="3082925"/>
          <p14:tracePt t="172083" x="1809750" y="3054350"/>
          <p14:tracePt t="172100" x="1838325" y="3046413"/>
          <p14:tracePt t="172118" x="1865313" y="3027363"/>
          <p14:tracePt t="172133" x="1870075" y="3022600"/>
          <p14:tracePt t="172152" x="1870075" y="3017838"/>
          <p14:tracePt t="172166" x="1874838" y="3017838"/>
          <p14:tracePt t="172183" x="1874838" y="3005138"/>
          <p14:tracePt t="172199" x="1878013" y="2982913"/>
          <p14:tracePt t="172216" x="1878013" y="2968625"/>
          <p14:tracePt t="172232" x="1874838" y="2936875"/>
          <p14:tracePt t="172249" x="1865313" y="2932113"/>
          <p14:tracePt t="172266" x="1860550" y="2913063"/>
          <p14:tracePt t="172282" x="1855788" y="2905125"/>
          <p14:tracePt t="172299" x="1846263" y="2900363"/>
          <p14:tracePt t="172316" x="1846263" y="2895600"/>
          <p14:tracePt t="172521" x="0" y="0"/>
        </p14:tracePtLst>
        <p14:tracePtLst>
          <p14:tracePt t="174482" x="1436688" y="2193925"/>
          <p14:tracePt t="174537" x="1431925" y="2193925"/>
          <p14:tracePt t="174552" x="1422400" y="2211388"/>
          <p14:tracePt t="174566" x="1417638" y="2230438"/>
          <p14:tracePt t="174584" x="1404938" y="2289175"/>
          <p14:tracePt t="174600" x="1404938" y="2306638"/>
          <p14:tracePt t="174633" x="1427163" y="2403475"/>
          <p14:tracePt t="174666" x="1468438" y="2466975"/>
          <p14:tracePt t="174699" x="1490663" y="2481263"/>
          <p14:tracePt t="174718" x="1514475" y="2489200"/>
          <p14:tracePt t="174732" x="1527175" y="2493963"/>
          <p14:tracePt t="174750" x="1582738" y="2493963"/>
          <p14:tracePt t="174766" x="1609725" y="2493963"/>
          <p14:tracePt t="174783" x="1663700" y="2493963"/>
          <p14:tracePt t="174799" x="1700213" y="2493963"/>
          <p14:tracePt t="174817" x="1778000" y="2503488"/>
          <p14:tracePt t="174832" x="1828800" y="2503488"/>
          <p14:tracePt t="174851" x="1938338" y="2513013"/>
          <p14:tracePt t="174866" x="2001838" y="2520950"/>
          <p14:tracePt t="174884" x="2038350" y="2520950"/>
          <p14:tracePt t="174886" x="2089150" y="2520950"/>
          <p14:tracePt t="174900" x="2138363" y="2520950"/>
          <p14:tracePt t="174916" x="2165350" y="2520950"/>
          <p14:tracePt t="174932" x="2220913" y="2520950"/>
          <p14:tracePt t="174949" x="2247900" y="2520950"/>
          <p14:tracePt t="174952" x="2274888" y="2520950"/>
          <p14:tracePt t="174966" x="2320925" y="2520950"/>
          <p14:tracePt t="174982" x="2362200" y="2517775"/>
          <p14:tracePt t="174999" x="2476500" y="2489200"/>
          <p14:tracePt t="175016" x="2503488" y="2481263"/>
          <p14:tracePt t="175032" x="2535238" y="2471738"/>
          <p14:tracePt t="175049" x="2544763" y="2462213"/>
          <p14:tracePt t="175066" x="2554288" y="2457450"/>
          <p14:tracePt t="175083" x="2562225" y="2452688"/>
          <p14:tracePt t="175100" x="2581275" y="2435225"/>
          <p14:tracePt t="175117" x="2586038" y="2425700"/>
          <p14:tracePt t="175133" x="2608263" y="2389188"/>
          <p14:tracePt t="175150" x="2608263" y="2379663"/>
          <p14:tracePt t="175166" x="2608263" y="2357438"/>
          <p14:tracePt t="175183" x="2608263" y="2352675"/>
          <p14:tracePt t="175199" x="2608263" y="2339975"/>
          <p14:tracePt t="175216" x="2608263" y="2335213"/>
          <p14:tracePt t="175234" x="2593975" y="2311400"/>
          <p14:tracePt t="175249" x="2589213" y="2306638"/>
          <p14:tracePt t="175267" x="2540000" y="2270125"/>
          <p14:tracePt t="175283" x="2508250" y="2257425"/>
          <p14:tracePt t="175299" x="2444750" y="2238375"/>
          <p14:tracePt t="175316" x="2306638" y="2193925"/>
          <p14:tracePt t="175333" x="2220913" y="2179638"/>
          <p14:tracePt t="175350" x="2033588" y="2152650"/>
          <p14:tracePt t="175367" x="1924050" y="2133600"/>
          <p14:tracePt t="175384" x="1714500" y="2111375"/>
          <p14:tracePt t="175399" x="1619250" y="2101850"/>
          <p14:tracePt t="175418" x="1458913" y="2101850"/>
          <p14:tracePt t="175432" x="1409700" y="2101850"/>
          <p14:tracePt t="175449" x="1354138" y="2101850"/>
          <p14:tracePt t="175466" x="1331913" y="2106613"/>
          <p14:tracePt t="175482" x="1327150" y="2106613"/>
          <p14:tracePt t="175651" x="1327150" y="2111375"/>
          <p14:tracePt t="175672" x="0" y="0"/>
        </p14:tracePtLst>
        <p14:tracePtLst>
          <p14:tracePt t="177091" x="835025" y="3419475"/>
          <p14:tracePt t="177305" x="839788" y="3419475"/>
          <p14:tracePt t="177317" x="842963" y="3419475"/>
          <p14:tracePt t="177338" x="857250" y="3419475"/>
          <p14:tracePt t="177351" x="862013" y="3419475"/>
          <p14:tracePt t="177367" x="866775" y="3419475"/>
          <p14:tracePt t="177383" x="884238" y="3419475"/>
          <p14:tracePt t="177400" x="893763" y="3419475"/>
          <p14:tracePt t="177416" x="915988" y="3419475"/>
          <p14:tracePt t="177449" x="944563" y="3419475"/>
          <p14:tracePt t="177483" x="1003300" y="3419475"/>
          <p14:tracePt t="177517" x="1039813" y="3424238"/>
          <p14:tracePt t="177533" x="1054100" y="3424238"/>
          <p14:tracePt t="177550" x="1062038" y="3424238"/>
          <p14:tracePt t="177566" x="1066800" y="3424238"/>
          <p14:tracePt t="177582" x="1071563" y="3424238"/>
          <p14:tracePt t="177600" x="1093788" y="3424238"/>
          <p14:tracePt t="177616" x="1098550" y="3424238"/>
          <p14:tracePt t="177633" x="1117600" y="3424238"/>
          <p14:tracePt t="177650" x="1122363" y="3429000"/>
          <p14:tracePt t="177667" x="1135063" y="3429000"/>
          <p14:tracePt t="177683" x="1144588" y="3429000"/>
          <p14:tracePt t="177700" x="1154113" y="3433763"/>
          <p14:tracePt t="177716" x="1158875" y="3433763"/>
          <p14:tracePt t="177732" x="1181100" y="3433763"/>
          <p14:tracePt t="177749" x="1195388" y="3443288"/>
          <p14:tracePt t="177766" x="1217613" y="3446463"/>
          <p14:tracePt t="177782" x="1235075" y="3446463"/>
          <p14:tracePt t="177787" x="1249363" y="3446463"/>
          <p14:tracePt t="177800" x="1263650" y="3451225"/>
          <p14:tracePt t="177816" x="1271588" y="3451225"/>
          <p14:tracePt t="177833" x="1303338" y="3460750"/>
          <p14:tracePt t="177852" x="1317625" y="3460750"/>
          <p14:tracePt t="177857" x="1327150" y="3460750"/>
          <p14:tracePt t="177868" x="1331913" y="3465513"/>
          <p14:tracePt t="177884" x="1344613" y="3465513"/>
          <p14:tracePt t="177899" x="1368425" y="3470275"/>
          <p14:tracePt t="177918" x="1373188" y="3470275"/>
          <p14:tracePt t="177933" x="1395413" y="3470275"/>
          <p14:tracePt t="177951" x="1400175" y="3475038"/>
          <p14:tracePt t="177967" x="1431925" y="3475038"/>
          <p14:tracePt t="177983" x="1446213" y="3475038"/>
          <p14:tracePt t="177999" x="1463675" y="3475038"/>
          <p14:tracePt t="178016" x="1495425" y="3475038"/>
          <p14:tracePt t="178033" x="1522413" y="3475038"/>
          <p14:tracePt t="178050" x="1577975" y="3475038"/>
          <p14:tracePt t="178066" x="1614488" y="3482975"/>
          <p14:tracePt t="178084" x="1668463" y="3492500"/>
          <p14:tracePt t="178100" x="1687513" y="3492500"/>
          <p14:tracePt t="178118" x="1731963" y="3492500"/>
          <p14:tracePt t="178133" x="1755775" y="3497263"/>
          <p14:tracePt t="178150" x="1801813" y="3497263"/>
          <p14:tracePt t="178166" x="1819275" y="3497263"/>
          <p14:tracePt t="178183" x="1846263" y="3497263"/>
          <p14:tracePt t="178199" x="1865313" y="3497263"/>
          <p14:tracePt t="178216" x="1878013" y="3497263"/>
          <p14:tracePt t="178232" x="1887538" y="3497263"/>
          <p14:tracePt t="178249" x="1892300" y="3497263"/>
          <p14:tracePt t="178273" x="1897063" y="3497263"/>
          <p14:tracePt t="178305" x="1901825" y="3497263"/>
          <p14:tracePt t="178317" x="1906588" y="3497263"/>
          <p14:tracePt t="178327" x="1911350" y="3497263"/>
          <p14:tracePt t="178339" x="1928813" y="3497263"/>
          <p14:tracePt t="178352" x="1946275" y="3497263"/>
          <p14:tracePt t="178366" x="1955800" y="3497263"/>
          <p14:tracePt t="178384" x="1979613" y="3497263"/>
          <p14:tracePt t="178400" x="1982788" y="3497263"/>
          <p14:tracePt t="178440" x="1987550" y="3497263"/>
          <p14:tracePt t="178463" x="1992313" y="3492500"/>
          <p14:tracePt t="178475" x="1997075" y="3492500"/>
          <p14:tracePt t="178491" x="2011363" y="3487738"/>
          <p14:tracePt t="178504" x="2016125" y="3487738"/>
          <p14:tracePt t="178518" x="2019300" y="3479800"/>
          <p14:tracePt t="178532" x="2024063" y="3479800"/>
          <p14:tracePt t="178757" x="2028825" y="3470275"/>
          <p14:tracePt t="178773" x="2028825" y="3455988"/>
          <p14:tracePt t="178779" x="2028825" y="3438525"/>
          <p14:tracePt t="178793" x="2038350" y="3419475"/>
          <p14:tracePt t="178805" x="2038350" y="3397250"/>
          <p14:tracePt t="178822" x="2038350" y="3378200"/>
          <p14:tracePt t="178833" x="2038350" y="3341688"/>
          <p14:tracePt t="178850" x="2038350" y="3319463"/>
          <p14:tracePt t="178868" x="2038350" y="3302000"/>
          <p14:tracePt t="178884" x="2033588" y="3268663"/>
          <p14:tracePt t="178901" x="2033588" y="3251200"/>
          <p14:tracePt t="178916" x="2019300" y="3209925"/>
          <p14:tracePt t="178933" x="2011363" y="3197225"/>
          <p14:tracePt t="178949" x="1987550" y="3155950"/>
          <p14:tracePt t="178966" x="1974850" y="3141663"/>
          <p14:tracePt t="178982" x="1960563" y="3119438"/>
          <p14:tracePt t="178999" x="1951038" y="3114675"/>
          <p14:tracePt t="179016" x="1938338" y="3100388"/>
          <p14:tracePt t="179032" x="1928813" y="3095625"/>
          <p14:tracePt t="179049" x="1897063" y="3082925"/>
          <p14:tracePt t="179066" x="1870075" y="3078163"/>
          <p14:tracePt t="179082" x="1814513" y="3068638"/>
          <p14:tracePt t="179100" x="1773238" y="3068638"/>
          <p14:tracePt t="179117" x="1719263" y="3068638"/>
          <p14:tracePt t="179133" x="1682750" y="3068638"/>
          <p14:tracePt t="179149" x="1619250" y="3068638"/>
          <p14:tracePt t="179166" x="1554163" y="3073400"/>
          <p14:tracePt t="179182" x="1395413" y="3082925"/>
          <p14:tracePt t="179199" x="1285875" y="3082925"/>
          <p14:tracePt t="179216" x="1093788" y="3082925"/>
          <p14:tracePt t="179232" x="1020763" y="3082925"/>
          <p14:tracePt t="179250" x="952500" y="3082925"/>
          <p14:tracePt t="179266" x="939800" y="3082925"/>
          <p14:tracePt t="179284" x="935038" y="3082925"/>
          <p14:tracePt t="179319" x="935038" y="3087688"/>
          <p14:tracePt t="179329" x="930275" y="3087688"/>
          <p14:tracePt t="179340" x="925513" y="3095625"/>
          <p14:tracePt t="179351" x="925513" y="3100388"/>
          <p14:tracePt t="179367" x="920750" y="3109913"/>
          <p14:tracePt t="179383" x="911225" y="3124200"/>
          <p14:tracePt t="179400" x="893763" y="3151188"/>
          <p14:tracePt t="179416" x="884238" y="3178175"/>
          <p14:tracePt t="179419" x="879475" y="3187700"/>
          <p14:tracePt t="179432" x="874713" y="3219450"/>
          <p14:tracePt t="179449" x="866775" y="3236913"/>
          <p14:tracePt t="179466" x="862013" y="3292475"/>
          <p14:tracePt t="179483" x="862013" y="3319463"/>
          <p14:tracePt t="179486" x="862013" y="3333750"/>
          <p14:tracePt t="179499" x="871538" y="3360738"/>
          <p14:tracePt t="179516" x="874713" y="3375025"/>
          <p14:tracePt t="179534" x="893763" y="3406775"/>
          <p14:tracePt t="179549" x="908050" y="3419475"/>
          <p14:tracePt t="179568" x="944563" y="3451225"/>
          <p14:tracePt t="179582" x="957263" y="3465513"/>
          <p14:tracePt t="179602" x="981075" y="3482975"/>
          <p14:tracePt t="179616" x="989013" y="3487738"/>
          <p14:tracePt t="179633" x="1039813" y="3511550"/>
          <p14:tracePt t="179650" x="1103313" y="3519488"/>
          <p14:tracePt t="179667" x="1254125" y="3538538"/>
          <p14:tracePt t="179683" x="1373188" y="3548063"/>
          <p14:tracePt t="179701" x="1577975" y="3548063"/>
          <p14:tracePt t="179715" x="1677988" y="3548063"/>
          <p14:tracePt t="179735" x="1838325" y="3543300"/>
          <p14:tracePt t="179749" x="1911350" y="3533775"/>
          <p14:tracePt t="179766" x="1938338" y="3524250"/>
          <p14:tracePt t="179768" x="1970088" y="3511550"/>
          <p14:tracePt t="179782" x="1987550" y="3497263"/>
          <p14:tracePt t="179800" x="2001838" y="3482975"/>
          <p14:tracePt t="179802" x="2016125" y="3465513"/>
          <p14:tracePt t="179816" x="2028825" y="3433763"/>
          <p14:tracePt t="179832" x="2043113" y="3414713"/>
          <p14:tracePt t="179849" x="2052638" y="3328988"/>
          <p14:tracePt t="179867" x="2052638" y="3292475"/>
          <p14:tracePt t="179870" x="2038350" y="3236913"/>
          <p14:tracePt t="179898" x="2001838" y="3178175"/>
          <p14:tracePt t="179911" x="1979613" y="3155950"/>
          <p14:tracePt t="179924" x="1951038" y="3127375"/>
          <p14:tracePt t="179936" x="1946275" y="3124200"/>
          <p14:tracePt t="179949" x="1943100" y="3119438"/>
          <p14:tracePt t="179966" x="1924050" y="3114675"/>
          <p14:tracePt t="179982" x="1855788" y="3090863"/>
          <p14:tracePt t="179999" x="1804988" y="3082925"/>
          <p14:tracePt t="180016" x="1624013" y="3063875"/>
          <p14:tracePt t="180032" x="1558925" y="3063875"/>
          <p14:tracePt t="180049" x="1376363" y="3063875"/>
          <p14:tracePt t="180066" x="1317625" y="3063875"/>
          <p14:tracePt t="180082" x="1181100" y="3078163"/>
          <p14:tracePt t="180100" x="1130300" y="3087688"/>
          <p14:tracePt t="180117" x="1049338" y="3109913"/>
          <p14:tracePt t="180133" x="1020763" y="3114675"/>
          <p14:tracePt t="180151" x="981075" y="3136900"/>
          <p14:tracePt t="180167" x="966788" y="3141663"/>
          <p14:tracePt t="180184" x="935038" y="3163888"/>
          <p14:tracePt t="180199" x="920750" y="3173413"/>
          <p14:tracePt t="180218" x="908050" y="3187700"/>
          <p14:tracePt t="180232" x="879475" y="3228975"/>
          <p14:tracePt t="180249" x="866775" y="3251200"/>
          <p14:tracePt t="180266" x="842963" y="3309938"/>
          <p14:tracePt t="180282" x="839788" y="3328988"/>
          <p14:tracePt t="180299" x="835025" y="3375025"/>
          <p14:tracePt t="180316" x="835025" y="3397250"/>
          <p14:tracePt t="180332" x="835025" y="3433763"/>
          <p14:tracePt t="180350" x="835025" y="3451225"/>
          <p14:tracePt t="180367" x="847725" y="3487738"/>
          <p14:tracePt t="180383" x="852488" y="3497263"/>
          <p14:tracePt t="180399" x="889000" y="3533775"/>
          <p14:tracePt t="180416" x="903288" y="3548063"/>
          <p14:tracePt t="180433" x="944563" y="3575050"/>
          <p14:tracePt t="180449" x="971550" y="3579813"/>
          <p14:tracePt t="180466" x="1025525" y="3592513"/>
          <p14:tracePt t="180482" x="1062038" y="3592513"/>
          <p14:tracePt t="180500" x="1185863" y="3589338"/>
          <p14:tracePt t="180516" x="1249363" y="3579813"/>
          <p14:tracePt t="180532" x="1400175" y="3570288"/>
          <p14:tracePt t="180549" x="1449388" y="3556000"/>
          <p14:tracePt t="180566" x="1568450" y="3519488"/>
          <p14:tracePt t="180582" x="1595438" y="3502025"/>
          <p14:tracePt t="180600" x="1692275" y="3460750"/>
          <p14:tracePt t="180616" x="1714500" y="3438525"/>
          <p14:tracePt t="180633" x="1765300" y="3411538"/>
          <p14:tracePt t="180650" x="1778000" y="3397250"/>
          <p14:tracePt t="180667" x="1804988" y="3378200"/>
          <p14:tracePt t="180682" x="1814513" y="3378200"/>
          <p14:tracePt t="180700" x="1819275" y="3375025"/>
          <p14:tracePt t="180716" x="1838325" y="3360738"/>
          <p14:tracePt t="180732" x="1841500" y="3355975"/>
          <p14:tracePt t="180735" x="1846263" y="3355975"/>
          <p14:tracePt t="180749" x="1851025" y="3351213"/>
          <p14:tracePt t="180767" x="1851025" y="3346450"/>
          <p14:tracePt t="180782" x="1855788" y="3338513"/>
          <p14:tracePt t="180799" x="1855788" y="3333750"/>
          <p14:tracePt t="180816" x="1855788" y="3319463"/>
          <p14:tracePt t="180833" x="1855788" y="3314700"/>
          <p14:tracePt t="180836" x="1855788" y="3309938"/>
          <p14:tracePt t="180849" x="1855788" y="3305175"/>
          <p14:tracePt t="180867" x="1855788" y="3302000"/>
          <p14:tracePt t="180883" x="1855788" y="3282950"/>
          <p14:tracePt t="180900" x="1855788" y="3273425"/>
          <p14:tracePt t="180917" x="1851025" y="3255963"/>
          <p14:tracePt t="180933" x="1846263" y="3241675"/>
          <p14:tracePt t="180949" x="1824038" y="3219450"/>
          <p14:tracePt t="180966" x="1804988" y="3197225"/>
          <p14:tracePt t="180983" x="1765300" y="3168650"/>
          <p14:tracePt t="180999" x="1736725" y="3155950"/>
          <p14:tracePt t="181017" x="1692275" y="3119438"/>
          <p14:tracePt t="181033" x="1663700" y="3105150"/>
          <p14:tracePt t="181049" x="1595438" y="3090863"/>
          <p14:tracePt t="181066" x="1531938" y="3082925"/>
          <p14:tracePt t="181084" x="1373188" y="3063875"/>
          <p14:tracePt t="181100" x="1312863" y="3063875"/>
          <p14:tracePt t="181118" x="1227138" y="3063875"/>
          <p14:tracePt t="181121" x="1154113" y="3063875"/>
          <p14:tracePt t="181133" x="1103313" y="3068638"/>
          <p14:tracePt t="181151" x="1039813" y="3068638"/>
          <p14:tracePt t="181166" x="962025" y="3090863"/>
          <p14:tracePt t="181184" x="920750" y="3109913"/>
          <p14:tracePt t="181186" x="874713" y="3132138"/>
          <p14:tracePt t="181199" x="835025" y="3151188"/>
          <p14:tracePt t="181217" x="779463" y="3178175"/>
          <p14:tracePt t="181232" x="715963" y="3224213"/>
          <p14:tracePt t="181249" x="688975" y="3236913"/>
          <p14:tracePt t="181266" x="660400" y="3260725"/>
          <p14:tracePt t="181284" x="657225" y="3265488"/>
          <p14:tracePt t="181299" x="647700" y="3278188"/>
          <p14:tracePt t="181318" x="638175" y="3292475"/>
          <p14:tracePt t="181321" x="633413" y="3305175"/>
          <p14:tracePt t="181332" x="628650" y="3319463"/>
          <p14:tracePt t="181350" x="628650" y="3328988"/>
          <p14:tracePt t="181366" x="628650" y="3360738"/>
          <p14:tracePt t="181384" x="628650" y="3375025"/>
          <p14:tracePt t="181401" x="633413" y="3397250"/>
          <p14:tracePt t="181418" x="647700" y="3411538"/>
          <p14:tracePt t="181433" x="665163" y="3429000"/>
          <p14:tracePt t="181450" x="684213" y="3438525"/>
          <p14:tracePt t="181466" x="730250" y="3451225"/>
          <p14:tracePt t="181483" x="793750" y="3460750"/>
          <p14:tracePt t="181499" x="989013" y="3460750"/>
          <p14:tracePt t="181517" x="1108075" y="3460750"/>
          <p14:tracePt t="181534" x="1331913" y="3438525"/>
          <p14:tracePt t="181549" x="1427163" y="3438525"/>
          <p14:tracePt t="181566" x="1514475" y="3429000"/>
          <p14:tracePt t="181582" x="1573213" y="3414713"/>
          <p14:tracePt t="181599" x="1577975" y="3414713"/>
          <p14:tracePt t="181623" x="1582738" y="3414713"/>
          <p14:tracePt t="181635" x="1582738" y="3406775"/>
          <p14:tracePt t="181650" x="1595438" y="3402013"/>
          <p14:tracePt t="181666" x="1604963" y="3397250"/>
          <p14:tracePt t="181683" x="1646238" y="3370263"/>
          <p14:tracePt t="181699" x="1660525" y="3355975"/>
          <p14:tracePt t="181716" x="1677988" y="3341688"/>
          <p14:tracePt t="181732" x="1682750" y="3338513"/>
          <p14:tracePt t="181750" x="1687513" y="3333750"/>
          <p14:tracePt t="181766" x="1692275" y="3328988"/>
          <p14:tracePt t="181783" x="1704975" y="3309938"/>
          <p14:tracePt t="181800" x="1709738" y="3302000"/>
          <p14:tracePt t="181816" x="1724025" y="3273425"/>
          <p14:tracePt t="181832" x="1728788" y="3260725"/>
          <p14:tracePt t="181850" x="1736725" y="3251200"/>
          <p14:tracePt t="181866" x="1736725" y="3246438"/>
          <p14:tracePt t="181883" x="1736725" y="3236913"/>
          <p14:tracePt t="181900" x="1736725" y="3232150"/>
          <p14:tracePt t="181917" x="1736725" y="3224213"/>
          <p14:tracePt t="181932" x="1736725" y="3219450"/>
          <p14:tracePt t="181950" x="1731963" y="3209925"/>
          <p14:tracePt t="181966" x="1728788" y="3205163"/>
          <p14:tracePt t="181984" x="1728788" y="3200400"/>
          <p14:tracePt t="181999" x="1724025" y="3200400"/>
          <p14:tracePt t="182029" x="1724025" y="3197225"/>
          <p14:tracePt t="182076" x="1719263" y="3197225"/>
          <p14:tracePt t="182110" x="1709738" y="3197225"/>
          <p14:tracePt t="182143" x="1700213" y="3197225"/>
          <p14:tracePt t="182230" x="0" y="0"/>
        </p14:tracePtLst>
        <p14:tracePtLst>
          <p14:tracePt t="183996" x="4125913" y="3114675"/>
          <p14:tracePt t="184180" x="4135438" y="3114675"/>
          <p14:tracePt t="184193" x="4149725" y="3114675"/>
          <p14:tracePt t="184200" x="4159250" y="3114675"/>
          <p14:tracePt t="184216" x="4181475" y="3114675"/>
          <p14:tracePt t="184233" x="4240213" y="3114675"/>
          <p14:tracePt t="184249" x="4264025" y="3114675"/>
          <p14:tracePt t="184266" x="4291013" y="3114675"/>
          <p14:tracePt t="184269" x="4300538" y="3114675"/>
          <p14:tracePt t="184299" x="4303713" y="3114675"/>
          <p14:tracePt t="184332" x="4313238" y="3114675"/>
          <p14:tracePt t="184367" x="4327525" y="3114675"/>
          <p14:tracePt t="184369" x="4332288" y="3109913"/>
          <p14:tracePt t="184383" x="4337050" y="3109913"/>
          <p14:tracePt t="184400" x="4340225" y="3109913"/>
          <p14:tracePt t="184416" x="4354513" y="3109913"/>
          <p14:tracePt t="184433" x="4359275" y="3100388"/>
          <p14:tracePt t="184436" x="4364038" y="3100388"/>
          <p14:tracePt t="184450" x="4368800" y="3100388"/>
          <p14:tracePt t="184466" x="4373563" y="3100388"/>
          <p14:tracePt t="184483" x="4381500" y="3100388"/>
          <p14:tracePt t="184499" x="4391025" y="3100388"/>
          <p14:tracePt t="184516" x="4400550" y="3100388"/>
          <p14:tracePt t="184532" x="4405313" y="3100388"/>
          <p14:tracePt t="184548" x="4422775" y="3095625"/>
          <p14:tracePt t="184565" x="4427538" y="3095625"/>
          <p14:tracePt t="184582" x="4437063" y="3095625"/>
          <p14:tracePt t="184671" x="4441825" y="3095625"/>
          <p14:tracePt t="184716" x="4446588" y="3095625"/>
          <p14:tracePt t="184738" x="4449763" y="3095625"/>
          <p14:tracePt t="184772" x="4459288" y="3095625"/>
          <p14:tracePt t="184795" x="4464050" y="3095625"/>
          <p14:tracePt t="184828" x="4468813" y="3095625"/>
          <p14:tracePt t="184875" x="4473575" y="3095625"/>
          <p14:tracePt t="184900" x="4478338" y="3095625"/>
          <p14:tracePt t="184955" x="4483100" y="3095625"/>
          <p14:tracePt t="184977" x="4486275" y="3095625"/>
          <p14:tracePt t="185067" x="4495800" y="3095625"/>
          <p14:tracePt t="185114" x="4500563" y="3095625"/>
          <p14:tracePt t="185124" x="4505325" y="3095625"/>
          <p14:tracePt t="185135" x="4510088" y="3095625"/>
          <p14:tracePt t="185150" x="4514850" y="3095625"/>
          <p14:tracePt t="185167" x="4522788" y="3095625"/>
          <p14:tracePt t="185182" x="4537075" y="3095625"/>
          <p14:tracePt t="185199" x="4541838" y="3095625"/>
          <p14:tracePt t="185216" x="4554538" y="3095625"/>
          <p14:tracePt t="185232" x="4564063" y="3095625"/>
          <p14:tracePt t="185249" x="4573588" y="3095625"/>
          <p14:tracePt t="185266" x="4578350" y="3095625"/>
          <p14:tracePt t="185283" x="4591050" y="3095625"/>
          <p14:tracePt t="185299" x="4595813" y="3095625"/>
          <p14:tracePt t="185316" x="4610100" y="3095625"/>
          <p14:tracePt t="185339" x="4614863" y="3095625"/>
          <p14:tracePt t="185350" x="4624388" y="3095625"/>
          <p14:tracePt t="185366" x="4632325" y="3095625"/>
          <p14:tracePt t="185383" x="4646613" y="3095625"/>
          <p14:tracePt t="185400" x="4664075" y="3095625"/>
          <p14:tracePt t="185416" x="4687888" y="3095625"/>
          <p14:tracePt t="185432" x="4692650" y="3095625"/>
          <p14:tracePt t="185450" x="4700588" y="3095625"/>
          <p14:tracePt t="185466" x="4705350" y="3095625"/>
          <p14:tracePt t="185483" x="4724400" y="3095625"/>
          <p14:tracePt t="185499" x="4729163" y="3095625"/>
          <p14:tracePt t="185516" x="4746625" y="3095625"/>
          <p14:tracePt t="185533" x="4751388" y="3095625"/>
          <p14:tracePt t="185550" x="4773613" y="3095625"/>
          <p14:tracePt t="185566" x="4778375" y="3095625"/>
          <p14:tracePt t="185584" x="4802188" y="3095625"/>
          <p14:tracePt t="185600" x="4810125" y="3095625"/>
          <p14:tracePt t="185618" x="4838700" y="3095625"/>
          <p14:tracePt t="185633" x="4846638" y="3095625"/>
          <p14:tracePt t="185650" x="4860925" y="3100388"/>
          <p14:tracePt t="185666" x="4883150" y="3100388"/>
          <p14:tracePt t="185683" x="4887913" y="3105150"/>
          <p14:tracePt t="185686" x="4902200" y="3105150"/>
          <p14:tracePt t="185699" x="4911725" y="3105150"/>
          <p14:tracePt t="185716" x="4924425" y="3105150"/>
          <p14:tracePt t="185733" x="4933950" y="3109913"/>
          <p14:tracePt t="185749" x="4943475" y="3109913"/>
          <p14:tracePt t="185752" x="4951413" y="3109913"/>
          <p14:tracePt t="185766" x="4956175" y="3109913"/>
          <p14:tracePt t="185783" x="4965700" y="3109913"/>
          <p14:tracePt t="185799" x="4983163" y="3109913"/>
          <p14:tracePt t="185816" x="4987925" y="3109913"/>
          <p14:tracePt t="185832" x="4992688" y="3109913"/>
          <p14:tracePt t="185849" x="4997450" y="3109913"/>
          <p14:tracePt t="185876" x="5002213" y="3109913"/>
          <p14:tracePt t="185887" x="5006975" y="3109913"/>
          <p14:tracePt t="185899" x="5019675" y="3109913"/>
          <p14:tracePt t="185916" x="5029200" y="3109913"/>
          <p14:tracePt t="185933" x="5053013" y="3109913"/>
          <p14:tracePt t="185949" x="5075238" y="3109913"/>
          <p14:tracePt t="185966" x="5097463" y="3109913"/>
          <p14:tracePt t="185982" x="5106988" y="3109913"/>
          <p14:tracePt t="186000" x="5129213" y="3109913"/>
          <p14:tracePt t="186016" x="5153025" y="3109913"/>
          <p14:tracePt t="186034" x="5189538" y="3109913"/>
          <p14:tracePt t="186049" x="5211763" y="3109913"/>
          <p14:tracePt t="186067" x="5248275" y="3109913"/>
          <p14:tracePt t="186082" x="5262563" y="3109913"/>
          <p14:tracePt t="186099" x="5280025" y="3109913"/>
          <p14:tracePt t="186117" x="5303838" y="3109913"/>
          <p14:tracePt t="186134" x="5316538" y="3109913"/>
          <p14:tracePt t="186138" x="5326063" y="3109913"/>
          <p14:tracePt t="186149" x="5340350" y="3109913"/>
          <p14:tracePt t="186167" x="5348288" y="3109913"/>
          <p14:tracePt t="186182" x="5380038" y="3109913"/>
          <p14:tracePt t="186199" x="5394325" y="3114675"/>
          <p14:tracePt t="186216" x="5426075" y="3114675"/>
          <p14:tracePt t="186232" x="5435600" y="3114675"/>
          <p14:tracePt t="186249" x="5453063" y="3114675"/>
          <p14:tracePt t="186266" x="5457825" y="3119438"/>
          <p14:tracePt t="186282" x="5481638" y="3119438"/>
          <p14:tracePt t="186299" x="5489575" y="3119438"/>
          <p14:tracePt t="186316" x="5530850" y="3119438"/>
          <p14:tracePt t="186335" x="5549900" y="3119438"/>
          <p14:tracePt t="186337" x="5554663" y="3119438"/>
          <p14:tracePt t="186350" x="5572125" y="3119438"/>
          <p14:tracePt t="186367" x="5576888" y="3119438"/>
          <p14:tracePt t="186384" x="5594350" y="3119438"/>
          <p14:tracePt t="186401" x="5603875" y="3119438"/>
          <p14:tracePt t="186417" x="5630863" y="3127375"/>
          <p14:tracePt t="186435" x="5640388" y="3127375"/>
          <p14:tracePt t="186450" x="5672138" y="3127375"/>
          <p14:tracePt t="186467" x="5691188" y="3127375"/>
          <p14:tracePt t="186483" x="5713413" y="3127375"/>
          <p14:tracePt t="186499" x="5740400" y="3127375"/>
          <p14:tracePt t="186517" x="5749925" y="3127375"/>
          <p14:tracePt t="186533" x="5764213" y="3127375"/>
          <p14:tracePt t="186549" x="5781675" y="3127375"/>
          <p14:tracePt t="186566" x="5800725" y="3127375"/>
          <p14:tracePt t="186582" x="5803900" y="3127375"/>
          <p14:tracePt t="186600" x="5808663" y="3127375"/>
          <p14:tracePt t="186618" x="5813425" y="3127375"/>
          <p14:tracePt t="186633" x="5845175" y="3127375"/>
          <p14:tracePt t="186649" x="5854700" y="3127375"/>
          <p14:tracePt t="186666" x="5905500" y="3132138"/>
          <p14:tracePt t="186683" x="5910263" y="3132138"/>
          <p14:tracePt t="186699" x="5913438" y="3132138"/>
          <p14:tracePt t="186744" x="5918200" y="3132138"/>
          <p14:tracePt t="186754" x="5932488" y="3132138"/>
          <p14:tracePt t="186767" x="5949950" y="3132138"/>
          <p14:tracePt t="186782" x="5959475" y="3132138"/>
          <p14:tracePt t="186799" x="5973763" y="3132138"/>
          <p14:tracePt t="186816" x="5978525" y="3132138"/>
          <p14:tracePt t="186833" x="5991225" y="3132138"/>
          <p14:tracePt t="186850" x="6000750" y="3132138"/>
          <p14:tracePt t="186867" x="6037263" y="3132138"/>
          <p14:tracePt t="186883" x="6054725" y="3127375"/>
          <p14:tracePt t="186900" x="6096000" y="3119438"/>
          <p14:tracePt t="186916" x="6100763" y="3119438"/>
          <p14:tracePt t="186932" x="6105525" y="3119438"/>
          <p14:tracePt t="187205" x="6110288" y="3119438"/>
          <p14:tracePt t="187282" x="6105525" y="3109913"/>
          <p14:tracePt t="187282" x="0" y="0"/>
        </p14:tracePtLst>
        <p14:tracePtLst>
          <p14:tracePt t="188454" x="4017963" y="3146425"/>
          <p14:tracePt t="188747" x="4021138" y="3146425"/>
          <p14:tracePt t="188758" x="4030663" y="3146425"/>
          <p14:tracePt t="188769" x="4054475" y="3151188"/>
          <p14:tracePt t="188783" x="4062413" y="3151188"/>
          <p14:tracePt t="188799" x="4076700" y="3160713"/>
          <p14:tracePt t="188816" x="4108450" y="3160713"/>
          <p14:tracePt t="188832" x="4117975" y="3160713"/>
          <p14:tracePt t="188866" x="4186238" y="3163888"/>
          <p14:tracePt t="188870" x="4213225" y="3163888"/>
          <p14:tracePt t="188899" x="4291013" y="3173413"/>
          <p14:tracePt t="188932" x="4413250" y="3173413"/>
          <p14:tracePt t="188936" x="4449763" y="3173413"/>
          <p14:tracePt t="188949" x="4486275" y="3173413"/>
          <p14:tracePt t="188966" x="4527550" y="3173413"/>
          <p14:tracePt t="188982" x="4573588" y="3173413"/>
          <p14:tracePt t="188999" x="4600575" y="3168650"/>
          <p14:tracePt t="189016" x="4632325" y="3163888"/>
          <p14:tracePt t="189032" x="4651375" y="3155950"/>
          <p14:tracePt t="189049" x="4673600" y="3155950"/>
          <p14:tracePt t="189066" x="4697413" y="3151188"/>
          <p14:tracePt t="189083" x="4729163" y="3146425"/>
          <p14:tracePt t="189100" x="4756150" y="3146425"/>
          <p14:tracePt t="189116" x="4792663" y="3146425"/>
          <p14:tracePt t="189133" x="4819650" y="3146425"/>
          <p14:tracePt t="189151" x="4851400" y="3146425"/>
          <p14:tracePt t="189166" x="4870450" y="3146425"/>
          <p14:tracePt t="189185" x="4897438" y="3146425"/>
          <p14:tracePt t="189199" x="4906963" y="3146425"/>
          <p14:tracePt t="189217" x="4938713" y="3146425"/>
          <p14:tracePt t="189232" x="4965700" y="3136900"/>
          <p14:tracePt t="189249" x="4992688" y="3136900"/>
          <p14:tracePt t="189252" x="5011738" y="3136900"/>
          <p14:tracePt t="189266" x="5048250" y="3136900"/>
          <p14:tracePt t="189283" x="5070475" y="3136900"/>
          <p14:tracePt t="189299" x="5106988" y="3136900"/>
          <p14:tracePt t="189316" x="5126038" y="3136900"/>
          <p14:tracePt t="189320" x="5138738" y="3136900"/>
          <p14:tracePt t="189332" x="5153025" y="3136900"/>
          <p14:tracePt t="189349" x="5160963" y="3136900"/>
          <p14:tracePt t="189367" x="5194300" y="3136900"/>
          <p14:tracePt t="189385" x="5216525" y="3136900"/>
          <p14:tracePt t="189389" x="5221288" y="3136900"/>
          <p14:tracePt t="189399" x="5230813" y="3136900"/>
          <p14:tracePt t="189416" x="5243513" y="3136900"/>
          <p14:tracePt t="189434" x="5253038" y="3136900"/>
          <p14:tracePt t="189449" x="5262563" y="3136900"/>
          <p14:tracePt t="189468" x="5280025" y="3136900"/>
          <p14:tracePt t="189483" x="5284788" y="3136900"/>
          <p14:tracePt t="189499" x="5294313" y="3136900"/>
          <p14:tracePt t="189516" x="5299075" y="3136900"/>
          <p14:tracePt t="189532" x="5311775" y="3136900"/>
          <p14:tracePt t="189549" x="5321300" y="3136900"/>
          <p14:tracePt t="189567" x="5362575" y="3136900"/>
          <p14:tracePt t="189582" x="5389563" y="3136900"/>
          <p14:tracePt t="189602" x="5426075" y="3136900"/>
          <p14:tracePt t="189605" x="5445125" y="3146425"/>
          <p14:tracePt t="189616" x="5467350" y="3146425"/>
          <p14:tracePt t="189635" x="5503863" y="3146425"/>
          <p14:tracePt t="189650" x="5526088" y="3146425"/>
          <p14:tracePt t="189669" x="5554663" y="3146425"/>
          <p14:tracePt t="189682" x="5581650" y="3146425"/>
          <p14:tracePt t="189702" x="5635625" y="3146425"/>
          <p14:tracePt t="189716" x="5662613" y="3151188"/>
          <p14:tracePt t="189734" x="5703888" y="3160713"/>
          <p14:tracePt t="189749" x="5718175" y="3163888"/>
          <p14:tracePt t="189766" x="5727700" y="3163888"/>
          <p14:tracePt t="189783" x="5735638" y="3163888"/>
          <p14:tracePt t="189799" x="5740400" y="3163888"/>
          <p14:tracePt t="189816" x="5745163" y="3163888"/>
          <p14:tracePt t="189833" x="5749925" y="3163888"/>
          <p14:tracePt t="189850" x="5759450" y="3163888"/>
          <p14:tracePt t="189867" x="5764213" y="3163888"/>
          <p14:tracePt t="189950" x="5776913" y="3163888"/>
          <p14:tracePt t="189961" x="5786438" y="3163888"/>
          <p14:tracePt t="189972" x="5800725" y="3163888"/>
          <p14:tracePt t="189984" x="5818188" y="3163888"/>
          <p14:tracePt t="189999" x="5837238" y="3163888"/>
          <p14:tracePt t="190016" x="5868988" y="3163888"/>
          <p14:tracePt t="190032" x="5891213" y="3163888"/>
          <p14:tracePt t="190050" x="5918200" y="3163888"/>
          <p14:tracePt t="190066" x="5942013" y="3163888"/>
          <p14:tracePt t="190083" x="5969000" y="3163888"/>
          <p14:tracePt t="190100" x="5983288" y="3163888"/>
          <p14:tracePt t="190118" x="5995988" y="3163888"/>
          <p14:tracePt t="190133" x="6042025" y="3173413"/>
          <p14:tracePt t="190150" x="6059488" y="3173413"/>
          <p14:tracePt t="190166" x="6110288" y="3173413"/>
          <p14:tracePt t="190184" x="6119813" y="3173413"/>
          <p14:tracePt t="190199" x="6137275" y="3178175"/>
          <p14:tracePt t="190216" x="6142038" y="3178175"/>
          <p14:tracePt t="190232" x="6146800" y="3178175"/>
          <p14:tracePt t="190411" x="6151563" y="3182938"/>
          <p14:tracePt t="190443" x="0" y="0"/>
        </p14:tracePtLst>
        <p14:tracePtLst>
          <p14:tracePt t="195215" x="2211388" y="3251200"/>
          <p14:tracePt t="195373" x="2220913" y="3246438"/>
          <p14:tracePt t="195389" x="2225675" y="3241675"/>
          <p14:tracePt t="195405" x="2238375" y="3232150"/>
          <p14:tracePt t="195416" x="2247900" y="3219450"/>
          <p14:tracePt t="195433" x="2266950" y="3205163"/>
          <p14:tracePt t="195450" x="2284413" y="3192463"/>
          <p14:tracePt t="195467" x="2298700" y="3187700"/>
          <p14:tracePt t="195500" x="2320925" y="3168650"/>
          <p14:tracePt t="195532" x="2335213" y="3160713"/>
          <p14:tracePt t="195566" x="2371725" y="3151188"/>
          <p14:tracePt t="195582" x="2389188" y="3146425"/>
          <p14:tracePt t="195599" x="2411413" y="3141663"/>
          <p14:tracePt t="195617" x="2435225" y="3132138"/>
          <p14:tracePt t="195633" x="2471738" y="3127375"/>
          <p14:tracePt t="195650" x="2493963" y="3127375"/>
          <p14:tracePt t="195667" x="2525713" y="3119438"/>
          <p14:tracePt t="195683" x="2554288" y="3119438"/>
          <p14:tracePt t="195699" x="2581275" y="3119438"/>
          <p14:tracePt t="195716" x="2603500" y="3119438"/>
          <p14:tracePt t="195732" x="2640013" y="3114675"/>
          <p14:tracePt t="195749" x="2654300" y="3114675"/>
          <p14:tracePt t="195766" x="2676525" y="3114675"/>
          <p14:tracePt t="195782" x="2686050" y="3114675"/>
          <p14:tracePt t="195799" x="2735263" y="3114675"/>
          <p14:tracePt t="195816" x="2771775" y="3114675"/>
          <p14:tracePt t="195832" x="2836863" y="3114675"/>
          <p14:tracePt t="195849" x="2873375" y="3114675"/>
          <p14:tracePt t="195867" x="2913063" y="3114675"/>
          <p14:tracePt t="195883" x="2922588" y="3124200"/>
          <p14:tracePt t="195900" x="2949575" y="3127375"/>
          <p14:tracePt t="195916" x="2968625" y="3141663"/>
          <p14:tracePt t="195933" x="3000375" y="3155950"/>
          <p14:tracePt t="195949" x="3022600" y="3160713"/>
          <p14:tracePt t="195967" x="3046413" y="3173413"/>
          <p14:tracePt t="195982" x="3059113" y="3182938"/>
          <p14:tracePt t="195999" x="3063875" y="3187700"/>
          <p14:tracePt t="196016" x="3068638" y="3187700"/>
          <p14:tracePt t="196032" x="3073400" y="3187700"/>
          <p14:tracePt t="196049" x="3078163" y="3192463"/>
          <p14:tracePt t="196066" x="3087688" y="3197225"/>
          <p14:tracePt t="196068" x="3090863" y="3200400"/>
          <p14:tracePt t="196083" x="3095625" y="3214688"/>
          <p14:tracePt t="196100" x="3100388" y="3219450"/>
          <p14:tracePt t="196102" x="3105150" y="3236913"/>
          <p14:tracePt t="196117" x="3114675" y="3246438"/>
          <p14:tracePt t="196134" x="3114675" y="3268663"/>
          <p14:tracePt t="196136" x="3119438" y="3287713"/>
          <p14:tracePt t="196149" x="3119438" y="3305175"/>
          <p14:tracePt t="196166" x="3119438" y="3319463"/>
          <p14:tracePt t="196183" x="3119438" y="3341688"/>
          <p14:tracePt t="196216" x="3119438" y="3346450"/>
          <p14:tracePt t="196262" x="3119438" y="3351213"/>
          <p14:tracePt t="196276" x="3114675" y="3365500"/>
          <p14:tracePt t="196283" x="3105150" y="3378200"/>
          <p14:tracePt t="196299" x="3087688" y="3397250"/>
          <p14:tracePt t="196316" x="3027363" y="3433763"/>
          <p14:tracePt t="196332" x="2982913" y="3460750"/>
          <p14:tracePt t="196351" x="2900363" y="3492500"/>
          <p14:tracePt t="196366" x="2859088" y="3511550"/>
          <p14:tracePt t="196385" x="2768600" y="3533775"/>
          <p14:tracePt t="196400" x="2713038" y="3552825"/>
          <p14:tracePt t="196417" x="2662238" y="3560763"/>
          <p14:tracePt t="196433" x="2540000" y="3560763"/>
          <p14:tracePt t="196449" x="2513013" y="3560763"/>
          <p14:tracePt t="196467" x="2466975" y="3543300"/>
          <p14:tracePt t="196482" x="2444750" y="3538538"/>
          <p14:tracePt t="196500" x="2403475" y="3524250"/>
          <p14:tracePt t="196516" x="2393950" y="3511550"/>
          <p14:tracePt t="196532" x="2374900" y="3506788"/>
          <p14:tracePt t="196549" x="2371725" y="3506788"/>
          <p14:tracePt t="196566" x="2352675" y="3492500"/>
          <p14:tracePt t="196582" x="2347913" y="3487738"/>
          <p14:tracePt t="196600" x="2325688" y="3479800"/>
          <p14:tracePt t="196618" x="2316163" y="3479800"/>
          <p14:tracePt t="196634" x="2303463" y="3465513"/>
          <p14:tracePt t="196649" x="2298700" y="3465513"/>
          <p14:tracePt t="196667" x="2279650" y="3455988"/>
          <p14:tracePt t="196689" x="2262188" y="3443288"/>
          <p14:tracePt t="196705" x="2262188" y="3438525"/>
          <p14:tracePt t="196719" x="2257425" y="3438525"/>
          <p14:tracePt t="196721" x="2257425" y="3433763"/>
          <p14:tracePt t="196765" x="2257425" y="3429000"/>
          <p14:tracePt t="196776" x="2252663" y="3424238"/>
          <p14:tracePt t="196787" x="2252663" y="3419475"/>
          <p14:tracePt t="196799" x="2252663" y="3406775"/>
          <p14:tracePt t="196815" x="2252663" y="3402013"/>
          <p14:tracePt t="196832" x="2252663" y="3387725"/>
          <p14:tracePt t="196849" x="2252663" y="3378200"/>
          <p14:tracePt t="196866" x="2252663" y="3375025"/>
          <p14:tracePt t="196867" x="2252663" y="3370263"/>
          <p14:tracePt t="196882" x="2252663" y="3360738"/>
          <p14:tracePt t="196899" x="2252663" y="3346450"/>
          <p14:tracePt t="196916" x="2262188" y="3314700"/>
          <p14:tracePt t="196935" x="2279650" y="3282950"/>
          <p14:tracePt t="196954" x="2293938" y="3260725"/>
          <p14:tracePt t="196969" x="2316163" y="3219450"/>
          <p14:tracePt t="196984" x="2330450" y="3200400"/>
          <p14:tracePt t="196999" x="2339975" y="3197225"/>
          <p14:tracePt t="197017" x="2352675" y="3168650"/>
          <p14:tracePt t="197032" x="2357438" y="3163888"/>
          <p14:tracePt t="197050" x="2371725" y="3146425"/>
          <p14:tracePt t="197067" x="2379663" y="3141663"/>
          <p14:tracePt t="197082" x="2416175" y="3124200"/>
          <p14:tracePt t="197100" x="2444750" y="3109913"/>
          <p14:tracePt t="197118" x="2513013" y="3082925"/>
          <p14:tracePt t="197136" x="2554288" y="3078163"/>
          <p14:tracePt t="197153" x="2644775" y="3059113"/>
          <p14:tracePt t="197169" x="2662238" y="3059113"/>
          <p14:tracePt t="197184" x="2690813" y="3059113"/>
          <p14:tracePt t="197199" x="2695575" y="3059113"/>
          <p14:tracePt t="197216" x="2703513" y="3059113"/>
          <p14:tracePt t="197232" x="2708275" y="3059113"/>
          <p14:tracePt t="197251" x="2713038" y="3059113"/>
          <p14:tracePt t="197266" x="2727325" y="3059113"/>
          <p14:tracePt t="197283" x="2749550" y="3078163"/>
          <p14:tracePt t="197299" x="2763838" y="3090863"/>
          <p14:tracePt t="197316" x="2786063" y="3114675"/>
          <p14:tracePt t="197318" x="2800350" y="3132138"/>
          <p14:tracePt t="197332" x="2817813" y="3155950"/>
          <p14:tracePt t="197351" x="2840038" y="3178175"/>
          <p14:tracePt t="197352" x="2854325" y="3187700"/>
          <p14:tracePt t="197366" x="2868613" y="3200400"/>
          <p14:tracePt t="197383" x="2873375" y="3205163"/>
          <p14:tracePt t="197399" x="2876550" y="3214688"/>
          <p14:tracePt t="197416" x="2876550" y="3219450"/>
          <p14:tracePt t="197432" x="2876550" y="3224213"/>
          <p14:tracePt t="197449" x="2876550" y="3228975"/>
          <p14:tracePt t="197466" x="2881313" y="3251200"/>
          <p14:tracePt t="197483" x="2890838" y="3265488"/>
          <p14:tracePt t="197499" x="2895600" y="3297238"/>
          <p14:tracePt t="197516" x="2895600" y="3314700"/>
          <p14:tracePt t="197532" x="2895600" y="3338513"/>
          <p14:tracePt t="197549" x="2895600" y="3351213"/>
          <p14:tracePt t="197566" x="2895600" y="3360738"/>
          <p14:tracePt t="197582" x="2895600" y="3370263"/>
          <p14:tracePt t="197599" x="2890838" y="3382963"/>
          <p14:tracePt t="197616" x="2886075" y="3387725"/>
          <p14:tracePt t="197633" x="2876550" y="3397250"/>
          <p14:tracePt t="197650" x="2868613" y="3402013"/>
          <p14:tracePt t="197668" x="2836863" y="3424238"/>
          <p14:tracePt t="197682" x="2795588" y="3438525"/>
          <p14:tracePt t="197700" x="2681288" y="3455988"/>
          <p14:tracePt t="197716" x="2644775" y="3455988"/>
          <p14:tracePt t="197733" x="2603500" y="3455988"/>
          <p14:tracePt t="197749" x="2598738" y="3455988"/>
          <p14:tracePt t="197767" x="2586038" y="3455988"/>
          <p14:tracePt t="197782" x="2571750" y="3455988"/>
          <p14:tracePt t="197801" x="2540000" y="3433763"/>
          <p14:tracePt t="197816" x="2520950" y="3419475"/>
          <p14:tracePt t="197832" x="2489200" y="3406775"/>
          <p14:tracePt t="197849" x="2447925" y="3378200"/>
          <p14:tracePt t="197867" x="2430463" y="3365500"/>
          <p14:tracePt t="197884" x="2403475" y="3338513"/>
          <p14:tracePt t="197899" x="2389188" y="3328988"/>
          <p14:tracePt t="197916" x="2371725" y="3302000"/>
          <p14:tracePt t="197934" x="2366963" y="3282950"/>
          <p14:tracePt t="197949" x="2352675" y="3241675"/>
          <p14:tracePt t="197966" x="2343150" y="3200400"/>
          <p14:tracePt t="197982" x="2343150" y="3114675"/>
          <p14:tracePt t="197999" x="2343150" y="3087688"/>
          <p14:tracePt t="198017" x="2352675" y="3027363"/>
          <p14:tracePt t="198032" x="2366963" y="3017838"/>
          <p14:tracePt t="198049" x="2371725" y="3005138"/>
          <p14:tracePt t="198066" x="2371725" y="3000375"/>
          <p14:tracePt t="198229" x="2384425" y="2986088"/>
          <p14:tracePt t="198242" x="2384425" y="2978150"/>
          <p14:tracePt t="198242" x="0" y="0"/>
        </p14:tracePtLst>
        <p14:tracePtLst>
          <p14:tracePt t="199303" x="2873375" y="3219450"/>
          <p14:tracePt t="199322" x="2881313" y="3241675"/>
          <p14:tracePt t="199339" x="2881313" y="3251200"/>
          <p14:tracePt t="199349" x="2881313" y="3265488"/>
          <p14:tracePt t="199366" x="2873375" y="3309938"/>
          <p14:tracePt t="199384" x="2873375" y="3333750"/>
          <p14:tracePt t="199400" x="2849563" y="3378200"/>
          <p14:tracePt t="199416" x="2844800" y="3402013"/>
          <p14:tracePt t="199449" x="2817813" y="3446463"/>
          <p14:tracePt t="199483" x="2790825" y="3470275"/>
          <p14:tracePt t="199516" x="2732088" y="3487738"/>
          <p14:tracePt t="199533" x="2640013" y="3497263"/>
          <p14:tracePt t="199549" x="2589213" y="3506788"/>
          <p14:tracePt t="199566" x="2517775" y="3506788"/>
          <p14:tracePt t="199582" x="2393950" y="3506788"/>
          <p14:tracePt t="199600" x="2330450" y="3502025"/>
          <p14:tracePt t="199616" x="2252663" y="3482975"/>
          <p14:tracePt t="199633" x="2211388" y="3479800"/>
          <p14:tracePt t="199650" x="2143125" y="3460750"/>
          <p14:tracePt t="199666" x="2116138" y="3455988"/>
          <p14:tracePt t="199683" x="2070100" y="3455988"/>
          <p14:tracePt t="199700" x="2047875" y="3446463"/>
          <p14:tracePt t="199716" x="2016125" y="3443288"/>
          <p14:tracePt t="199732" x="2011363" y="3443288"/>
          <p14:tracePt t="199749" x="1997075" y="3429000"/>
          <p14:tracePt t="199766" x="1982788" y="3424238"/>
          <p14:tracePt t="199782" x="1965325" y="3411538"/>
          <p14:tracePt t="199799" x="1955800" y="3402013"/>
          <p14:tracePt t="199816" x="1943100" y="3378200"/>
          <p14:tracePt t="199832" x="1928813" y="3365500"/>
          <p14:tracePt t="199849" x="1914525" y="3338513"/>
          <p14:tracePt t="199866" x="1911350" y="3328988"/>
          <p14:tracePt t="199883" x="1906588" y="3309938"/>
          <p14:tracePt t="199900" x="1901825" y="3305175"/>
          <p14:tracePt t="199917" x="1901825" y="3287713"/>
          <p14:tracePt t="199932" x="1901825" y="3282950"/>
          <p14:tracePt t="199950" x="1901825" y="3260725"/>
          <p14:tracePt t="199966" x="1901825" y="3255963"/>
          <p14:tracePt t="199983" x="1914525" y="3224213"/>
          <p14:tracePt t="199999" x="1928813" y="3209925"/>
          <p14:tracePt t="200017" x="1951038" y="3187700"/>
          <p14:tracePt t="200032" x="1965325" y="3178175"/>
          <p14:tracePt t="200049" x="1987550" y="3163888"/>
          <p14:tracePt t="200053" x="2024063" y="3160713"/>
          <p14:tracePt t="200069" x="2052638" y="3151188"/>
          <p14:tracePt t="200087" x="2133600" y="3127375"/>
          <p14:tracePt t="200102" x="2152650" y="3119438"/>
          <p14:tracePt t="200118" x="2179638" y="3114675"/>
          <p14:tracePt t="200121" x="2201863" y="3105150"/>
          <p14:tracePt t="200137" x="2230438" y="3105150"/>
          <p14:tracePt t="200153" x="2316163" y="3100388"/>
          <p14:tracePt t="200168" x="2374900" y="3090863"/>
          <p14:tracePt t="200184" x="2447925" y="3090863"/>
          <p14:tracePt t="200200" x="2598738" y="3090863"/>
          <p14:tracePt t="200223" x="2695575" y="3090863"/>
          <p14:tracePt t="200240" x="2722563" y="3090863"/>
          <p14:tracePt t="200243" x="2749550" y="3090863"/>
          <p14:tracePt t="200258" x="2776538" y="3090863"/>
          <p14:tracePt t="200271" x="2800350" y="3090863"/>
          <p14:tracePt t="200284" x="2836863" y="3100388"/>
          <p14:tracePt t="200299" x="2936875" y="3109913"/>
          <p14:tracePt t="200316" x="2986088" y="3119438"/>
          <p14:tracePt t="200332" x="3046413" y="3132138"/>
          <p14:tracePt t="200349" x="3059113" y="3132138"/>
          <p14:tracePt t="200367" x="3063875" y="3136900"/>
          <p14:tracePt t="200370" x="3073400" y="3141663"/>
          <p14:tracePt t="200383" x="3082925" y="3146425"/>
          <p14:tracePt t="200401" x="3090863" y="3160713"/>
          <p14:tracePt t="200416" x="3100388" y="3163888"/>
          <p14:tracePt t="200436" x="3100388" y="3168650"/>
          <p14:tracePt t="200449" x="3109913" y="3173413"/>
          <p14:tracePt t="200468" x="3114675" y="3178175"/>
          <p14:tracePt t="200471" x="3119438" y="3192463"/>
          <p14:tracePt t="200482" x="3124200" y="3209925"/>
          <p14:tracePt t="200501" x="3136900" y="3260725"/>
          <p14:tracePt t="200516" x="3136900" y="3278188"/>
          <p14:tracePt t="200534" x="3136900" y="3319463"/>
          <p14:tracePt t="200549" x="3136900" y="3338513"/>
          <p14:tracePt t="200566" x="3136900" y="3351213"/>
          <p14:tracePt t="200582" x="3132138" y="3360738"/>
          <p14:tracePt t="200616" x="3119438" y="3378200"/>
          <p14:tracePt t="200633" x="3114675" y="3382963"/>
          <p14:tracePt t="200649" x="3100388" y="3392488"/>
          <p14:tracePt t="200666" x="3087688" y="3406775"/>
          <p14:tracePt t="200682" x="3054350" y="3424238"/>
          <p14:tracePt t="200700" x="3032125" y="3438525"/>
          <p14:tracePt t="200716" x="2982913" y="3465513"/>
          <p14:tracePt t="200733" x="2963863" y="3479800"/>
          <p14:tracePt t="200749" x="2913063" y="3511550"/>
          <p14:tracePt t="200766" x="2886075" y="3524250"/>
          <p14:tracePt t="200783" x="2844800" y="3543300"/>
          <p14:tracePt t="200799" x="2822575" y="3552825"/>
          <p14:tracePt t="200817" x="2800350" y="3560763"/>
          <p14:tracePt t="200832" x="2786063" y="3560763"/>
          <p14:tracePt t="200850" x="2763838" y="3570288"/>
          <p14:tracePt t="200868" x="2749550" y="3570288"/>
          <p14:tracePt t="200884" x="2713038" y="3575050"/>
          <p14:tracePt t="200899" x="2686050" y="3575050"/>
          <p14:tracePt t="200918" x="2617788" y="3565525"/>
          <p14:tracePt t="200933" x="2576513" y="3548063"/>
          <p14:tracePt t="200949" x="2525713" y="3529013"/>
          <p14:tracePt t="200966" x="2447925" y="3482975"/>
          <p14:tracePt t="200983" x="2420938" y="3465513"/>
          <p14:tracePt t="200999" x="2403475" y="3446463"/>
          <p14:tracePt t="201017" x="2389188" y="3443288"/>
          <p14:tracePt t="201033" x="2379663" y="3424238"/>
          <p14:tracePt t="201049" x="2366963" y="3411538"/>
          <p14:tracePt t="201066" x="2347913" y="3387725"/>
          <p14:tracePt t="201082" x="2335213" y="3365500"/>
          <p14:tracePt t="201100" x="2311400" y="3324225"/>
          <p14:tracePt t="201118" x="2306638" y="3305175"/>
          <p14:tracePt t="201132" x="2303463" y="3287713"/>
          <p14:tracePt t="201149" x="2303463" y="3282950"/>
          <p14:tracePt t="201166" x="2303463" y="3278188"/>
          <p14:tracePt t="201231" x="0" y="0"/>
        </p14:tracePtLst>
        <p14:tracePtLst>
          <p14:tracePt t="202089" x="2193925" y="3333750"/>
          <p14:tracePt t="202134" x="2193925" y="3328988"/>
          <p14:tracePt t="202213" x="2197100" y="3324225"/>
          <p14:tracePt t="202230" x="2201863" y="3314700"/>
          <p14:tracePt t="202245" x="2220913" y="3287713"/>
          <p14:tracePt t="202258" x="2243138" y="3273425"/>
          <p14:tracePt t="202282" x="2293938" y="3236913"/>
          <p14:tracePt t="202316" x="2420938" y="3173413"/>
          <p14:tracePt t="202332" x="2462213" y="3146425"/>
          <p14:tracePt t="202350" x="2525713" y="3114675"/>
          <p14:tracePt t="202369" x="2581275" y="3090863"/>
          <p14:tracePt t="202385" x="2608263" y="3090863"/>
          <p14:tracePt t="202401" x="2649538" y="3087688"/>
          <p14:tracePt t="202417" x="2722563" y="3087688"/>
          <p14:tracePt t="202434" x="2771775" y="3087688"/>
          <p14:tracePt t="202449" x="2895600" y="3087688"/>
          <p14:tracePt t="202466" x="2968625" y="3087688"/>
          <p14:tracePt t="202483" x="3073400" y="3105150"/>
          <p14:tracePt t="202500" x="3090863" y="3105150"/>
          <p14:tracePt t="202517" x="3109913" y="3119438"/>
          <p14:tracePt t="202532" x="3119438" y="3127375"/>
          <p14:tracePt t="202551" x="3136900" y="3146425"/>
          <p14:tracePt t="202566" x="3136900" y="3160713"/>
          <p14:tracePt t="202584" x="3155950" y="3200400"/>
          <p14:tracePt t="202599" x="3163888" y="3209925"/>
          <p14:tracePt t="202618" x="3163888" y="3273425"/>
          <p14:tracePt t="202633" x="3163888" y="3302000"/>
          <p14:tracePt t="202651" x="3160713" y="3351213"/>
          <p14:tracePt t="202652" x="3146425" y="3378200"/>
          <p14:tracePt t="202666" x="3146425" y="3406775"/>
          <p14:tracePt t="202683" x="3124200" y="3455988"/>
          <p14:tracePt t="202699" x="3109913" y="3470275"/>
          <p14:tracePt t="202717" x="3090863" y="3497263"/>
          <p14:tracePt t="202733" x="3078163" y="3502025"/>
          <p14:tracePt t="202749" x="3068638" y="3516313"/>
          <p14:tracePt t="202766" x="3032125" y="3529013"/>
          <p14:tracePt t="202782" x="2995613" y="3529013"/>
          <p14:tracePt t="202785" x="2959100" y="3529013"/>
          <p14:tracePt t="202799" x="2909888" y="3529013"/>
          <p14:tracePt t="202816" x="2836863" y="3524250"/>
          <p14:tracePt t="202832" x="2713038" y="3524250"/>
          <p14:tracePt t="202850" x="2662238" y="3516313"/>
          <p14:tracePt t="202852" x="2635250" y="3516313"/>
          <p14:tracePt t="202866" x="2617788" y="3506788"/>
          <p14:tracePt t="202883" x="2608263" y="3506788"/>
          <p14:tracePt t="202886" x="2603500" y="3506788"/>
          <p14:tracePt t="203058" x="2598738" y="3502025"/>
          <p14:tracePt t="203068" x="2586038" y="3482975"/>
          <p14:tracePt t="203082" x="2581275" y="3470275"/>
          <p14:tracePt t="203099" x="0" y="0"/>
        </p14:tracePtLst>
        <p14:tracePtLst>
          <p14:tracePt t="203878" x="2416175" y="3292475"/>
          <p14:tracePt t="203900" x="2416175" y="3287713"/>
          <p14:tracePt t="203918" x="2416175" y="3282950"/>
          <p14:tracePt t="203934" x="2416175" y="3273425"/>
          <p14:tracePt t="203966" x="2416175" y="3260725"/>
          <p14:tracePt t="203999" x="2416175" y="3246438"/>
          <p14:tracePt t="204033" x="2420938" y="3236913"/>
          <p14:tracePt t="204066" x="2425700" y="3224213"/>
          <p14:tracePt t="204083" x="2439988" y="3209925"/>
          <p14:tracePt t="204104" x="2444750" y="3197225"/>
          <p14:tracePt t="204116" x="2447925" y="3197225"/>
          <p14:tracePt t="204138" x="2447925" y="3192463"/>
          <p14:tracePt t="204181" x="2452688" y="3192463"/>
          <p14:tracePt t="204192" x="2462213" y="3192463"/>
          <p14:tracePt t="204205" x="2466975" y="3187700"/>
          <p14:tracePt t="204218" x="2471738" y="3187700"/>
          <p14:tracePt t="204233" x="2476500" y="3182938"/>
          <p14:tracePt t="204249" x="2484438" y="3182938"/>
          <p14:tracePt t="204267" x="2489200" y="3178175"/>
          <p14:tracePt t="204282" x="2513013" y="3178175"/>
          <p14:tracePt t="204300" x="2517775" y="3173413"/>
          <p14:tracePt t="204316" x="2535238" y="3173413"/>
          <p14:tracePt t="204349" x="2540000" y="3173413"/>
          <p14:tracePt t="204367" x="2544763" y="3173413"/>
          <p14:tracePt t="204383" x="2562225" y="3173413"/>
          <p14:tracePt t="204399" x="2566988" y="3178175"/>
          <p14:tracePt t="204417" x="2576513" y="3182938"/>
          <p14:tracePt t="204432" x="2586038" y="3187700"/>
          <p14:tracePt t="204450" x="2593975" y="3192463"/>
          <p14:tracePt t="204466" x="2598738" y="3200400"/>
          <p14:tracePt t="204484" x="2608263" y="3214688"/>
          <p14:tracePt t="204499" x="2613025" y="3219450"/>
          <p14:tracePt t="204516" x="2622550" y="3236913"/>
          <p14:tracePt t="204532" x="2625725" y="3241675"/>
          <p14:tracePt t="204549" x="2630488" y="3246438"/>
          <p14:tracePt t="204566" x="2635250" y="3268663"/>
          <p14:tracePt t="204582" x="2640013" y="3278188"/>
          <p14:tracePt t="204599" x="2649538" y="3302000"/>
          <p14:tracePt t="204616" x="2649538" y="3309938"/>
          <p14:tracePt t="204633" x="2654300" y="3338513"/>
          <p14:tracePt t="204649" x="2654300" y="3355975"/>
          <p14:tracePt t="204667" x="2654300" y="3378200"/>
          <p14:tracePt t="204683" x="2654300" y="3382963"/>
          <p14:tracePt t="204699" x="2654300" y="3402013"/>
          <p14:tracePt t="204720" x="2654300" y="3406775"/>
          <p14:tracePt t="204733" x="2654300" y="3411538"/>
          <p14:tracePt t="204749" x="2654300" y="3414713"/>
          <p14:tracePt t="204766" x="2649538" y="3424238"/>
          <p14:tracePt t="204783" x="2644775" y="3429000"/>
          <p14:tracePt t="204799" x="2640013" y="3443288"/>
          <p14:tracePt t="204816" x="2635250" y="3446463"/>
          <p14:tracePt t="204832" x="2617788" y="3451225"/>
          <p14:tracePt t="204850" x="2613025" y="3455988"/>
          <p14:tracePt t="204867" x="2608263" y="3455988"/>
          <p14:tracePt t="204884" x="2603500" y="3455988"/>
          <p14:tracePt t="204900" x="2593975" y="3455988"/>
          <p14:tracePt t="204923" x="2589213" y="3455988"/>
          <p14:tracePt t="204939" x="2586038" y="3455988"/>
          <p14:tracePt t="204956" x="2581275" y="3455988"/>
          <p14:tracePt t="204972" x="2576513" y="3455988"/>
          <p14:tracePt t="204985" x="2562225" y="3455988"/>
          <p14:tracePt t="205001" x="2549525" y="3455988"/>
          <p14:tracePt t="205015" x="2535238" y="3455988"/>
          <p14:tracePt t="205032" x="2517775" y="3451225"/>
          <p14:tracePt t="205049" x="2493963" y="3451225"/>
          <p14:tracePt t="205066" x="2481263" y="3443288"/>
          <p14:tracePt t="205082" x="2462213" y="3443288"/>
          <p14:tracePt t="205099" x="2457450" y="3443288"/>
          <p14:tracePt t="205102" x="2452688" y="3438525"/>
          <p14:tracePt t="205117" x="2447925" y="3438525"/>
          <p14:tracePt t="205134" x="2444750" y="3438525"/>
          <p14:tracePt t="205149" x="2435225" y="3433763"/>
          <p14:tracePt t="205166" x="2420938" y="3429000"/>
          <p14:tracePt t="205182" x="2403475" y="3424238"/>
          <p14:tracePt t="205199" x="2398713" y="3414713"/>
          <p14:tracePt t="205216" x="2384425" y="3406775"/>
          <p14:tracePt t="205232" x="2374900" y="3402013"/>
          <p14:tracePt t="205249" x="2371725" y="3397250"/>
          <p14:tracePt t="205316" x="2366963" y="3392488"/>
          <p14:tracePt t="205352" x="2366963" y="3382963"/>
          <p14:tracePt t="205385" x="2362200" y="3382963"/>
          <p14:tracePt t="205402" x="2362200" y="3378200"/>
          <p14:tracePt t="205417" x="0" y="0"/>
        </p14:tracePtLst>
        <p14:tracePtLst>
          <p14:tracePt t="209300" x="2211388" y="3228975"/>
          <p14:tracePt t="209403" x="2211388" y="3224213"/>
          <p14:tracePt t="209423" x="2211388" y="3219450"/>
          <p14:tracePt t="209435" x="2216150" y="3214688"/>
          <p14:tracePt t="209449" x="2220913" y="3200400"/>
          <p14:tracePt t="209466" x="2233613" y="3182938"/>
          <p14:tracePt t="209482" x="2270125" y="3132138"/>
          <p14:tracePt t="209499" x="2306638" y="3087688"/>
          <p14:tracePt t="209518" x="2362200" y="3032125"/>
          <p14:tracePt t="209549" x="2444750" y="2982913"/>
          <p14:tracePt t="209582" x="2498725" y="2959100"/>
          <p14:tracePt t="209600" x="2513013" y="2954338"/>
          <p14:tracePt t="209617" x="2549525" y="2941638"/>
          <p14:tracePt t="209634" x="2562225" y="2941638"/>
          <p14:tracePt t="209649" x="2586038" y="2941638"/>
          <p14:tracePt t="209666" x="2589213" y="2941638"/>
          <p14:tracePt t="209682" x="2622550" y="2941638"/>
          <p14:tracePt t="209699" x="2635250" y="2949575"/>
          <p14:tracePt t="209717" x="2667000" y="2963863"/>
          <p14:tracePt t="209732" x="2676525" y="2963863"/>
          <p14:tracePt t="209749" x="2695575" y="2968625"/>
          <p14:tracePt t="209766" x="2708275" y="2973388"/>
          <p14:tracePt t="209782" x="2717800" y="2973388"/>
          <p14:tracePt t="209799" x="2722563" y="2978150"/>
          <p14:tracePt t="209816" x="2754313" y="2990850"/>
          <p14:tracePt t="209832" x="2771775" y="3005138"/>
          <p14:tracePt t="209850" x="2822575" y="3051175"/>
          <p14:tracePt t="209866" x="2859088" y="3082925"/>
          <p14:tracePt t="209884" x="2890838" y="3124200"/>
          <p14:tracePt t="209899" x="2913063" y="3146425"/>
          <p14:tracePt t="209916" x="2917825" y="3155950"/>
          <p14:tracePt t="209919" x="2917825" y="3168650"/>
          <p14:tracePt t="209932" x="2927350" y="3182938"/>
          <p14:tracePt t="209949" x="2932113" y="3192463"/>
          <p14:tracePt t="209966" x="2927350" y="3232150"/>
          <p14:tracePt t="209982" x="2927350" y="3260725"/>
          <p14:tracePt t="209984" x="2922588" y="3287713"/>
          <p14:tracePt t="209999" x="2913063" y="3328988"/>
          <p14:tracePt t="210015" x="2900363" y="3370263"/>
          <p14:tracePt t="210032" x="2868613" y="3429000"/>
          <p14:tracePt t="210049" x="2854325" y="3455988"/>
          <p14:tracePt t="210066" x="2817813" y="3492500"/>
          <p14:tracePt t="210082" x="2800350" y="3497263"/>
          <p14:tracePt t="210086" x="2781300" y="3511550"/>
          <p14:tracePt t="210100" x="2749550" y="3519488"/>
          <p14:tracePt t="210116" x="2713038" y="3524250"/>
          <p14:tracePt t="210121" x="2671763" y="3524250"/>
          <p14:tracePt t="210132" x="2644775" y="3533775"/>
          <p14:tracePt t="210150" x="2617788" y="3533775"/>
          <p14:tracePt t="210166" x="2586038" y="3533775"/>
          <p14:tracePt t="210183" x="2557463" y="3524250"/>
          <p14:tracePt t="210199" x="2489200" y="3502025"/>
          <p14:tracePt t="210216" x="2447925" y="3492500"/>
          <p14:tracePt t="210232" x="2379663" y="3479800"/>
          <p14:tracePt t="210249" x="2343150" y="3479800"/>
          <p14:tracePt t="210266" x="2289175" y="3475038"/>
          <p14:tracePt t="210283" x="2270125" y="3465513"/>
          <p14:tracePt t="210299" x="2252663" y="3460750"/>
          <p14:tracePt t="210316" x="2238375" y="3451225"/>
          <p14:tracePt t="210333" x="2225675" y="3446463"/>
          <p14:tracePt t="210349" x="2211388" y="3443288"/>
          <p14:tracePt t="210367" x="2193925" y="3424238"/>
          <p14:tracePt t="210384" x="2189163" y="3419475"/>
          <p14:tracePt t="210399" x="2184400" y="3406775"/>
          <p14:tracePt t="210416" x="2174875" y="3382963"/>
          <p14:tracePt t="210432" x="2160588" y="3365500"/>
          <p14:tracePt t="210450" x="2157413" y="3319463"/>
          <p14:tracePt t="210469" x="2157413" y="3278188"/>
          <p14:tracePt t="210488" x="2147888" y="3260725"/>
          <p14:tracePt t="210499" x="2147888" y="3251200"/>
          <p14:tracePt t="210515" x="2147888" y="3246438"/>
          <p14:tracePt t="210532" x="2147888" y="3241675"/>
          <p14:tracePt t="210614" x="0" y="0"/>
        </p14:tracePtLst>
        <p14:tracePtLst>
          <p14:tracePt t="211160" x="2220913" y="3160713"/>
          <p14:tracePt t="211179" x="2230438" y="3160713"/>
          <p14:tracePt t="211193" x="2233613" y="3160713"/>
          <p14:tracePt t="211206" x="2238375" y="3160713"/>
          <p14:tracePt t="211222" x="2247900" y="3160713"/>
          <p14:tracePt t="211237" x="2252663" y="3160713"/>
          <p14:tracePt t="211249" x="2266950" y="3160713"/>
          <p14:tracePt t="211266" x="2274888" y="3160713"/>
          <p14:tracePt t="211299" x="2311400" y="3160713"/>
          <p14:tracePt t="211301" x="2335213" y="3173413"/>
          <p14:tracePt t="211332" x="2371725" y="3187700"/>
          <p14:tracePt t="211367" x="2425700" y="3228975"/>
          <p14:tracePt t="211370" x="2439988" y="3232150"/>
          <p14:tracePt t="211383" x="2444750" y="3246438"/>
          <p14:tracePt t="211399" x="2452688" y="3251200"/>
          <p14:tracePt t="211416" x="2466975" y="3273425"/>
          <p14:tracePt t="211433" x="2476500" y="3278188"/>
          <p14:tracePt t="211449" x="2484438" y="3309938"/>
          <p14:tracePt t="211466" x="2493963" y="3324225"/>
          <p14:tracePt t="211483" x="2498725" y="3355975"/>
          <p14:tracePt t="211499" x="2498725" y="3365500"/>
          <p14:tracePt t="211515" x="2498725" y="3406775"/>
          <p14:tracePt t="211532" x="2489200" y="3424238"/>
          <p14:tracePt t="211549" x="2484438" y="3443288"/>
          <p14:tracePt t="211640" x="2471738" y="3443288"/>
          <p14:tracePt t="211655" x="2466975" y="3443288"/>
          <p14:tracePt t="211672" x="2452688" y="3443288"/>
          <p14:tracePt t="211685" x="2444750" y="3443288"/>
          <p14:tracePt t="211703" x="2435225" y="3443288"/>
          <p14:tracePt t="211718" x="2416175" y="3451225"/>
          <p14:tracePt t="211733" x="2411413" y="3451225"/>
          <p14:tracePt t="211751" x="2408238" y="3451225"/>
          <p14:tracePt t="211766" x="2403475" y="3451225"/>
          <p14:tracePt t="211786" x="2389188" y="3455988"/>
          <p14:tracePt t="211800" x="2379663" y="3455988"/>
          <p14:tracePt t="211818" x="2357438" y="3455988"/>
          <p14:tracePt t="211834" x="2343150" y="3455988"/>
          <p14:tracePt t="211850" x="2325688" y="3451225"/>
          <p14:tracePt t="211867" x="2298700" y="3446463"/>
          <p14:tracePt t="211883" x="2289175" y="3446463"/>
          <p14:tracePt t="211899" x="2284413" y="3443288"/>
          <p14:tracePt t="211915" x="2274888" y="3443288"/>
          <p14:tracePt t="211966" x="2270125" y="3443288"/>
          <p14:tracePt t="212000" x="2270125" y="3433763"/>
          <p14:tracePt t="212000" x="0" y="0"/>
        </p14:tracePtLst>
        <p14:tracePtLst>
          <p14:tracePt t="212431" x="2562225" y="3273425"/>
          <p14:tracePt t="212450" x="2566988" y="3265488"/>
          <p14:tracePt t="212472" x="2571750" y="3260725"/>
          <p14:tracePt t="212489" x="2571750" y="3255963"/>
          <p14:tracePt t="212501" x="2576513" y="3255963"/>
          <p14:tracePt t="212516" x="2576513" y="3251200"/>
          <p14:tracePt t="212562" x="2581275" y="3241675"/>
          <p14:tracePt t="212576" x="2589213" y="3232150"/>
          <p14:tracePt t="212599" x="2613025" y="3214688"/>
          <p14:tracePt t="212632" x="2690813" y="3163888"/>
          <p14:tracePt t="212651" x="2754313" y="3141663"/>
          <p14:tracePt t="212667" x="2790825" y="3132138"/>
          <p14:tracePt t="212682" x="2817813" y="3127375"/>
          <p14:tracePt t="212699" x="2873375" y="3127375"/>
          <p14:tracePt t="212716" x="2900363" y="3127375"/>
          <p14:tracePt t="212718" x="2917825" y="3127375"/>
          <p14:tracePt t="212732" x="2949575" y="3136900"/>
          <p14:tracePt t="212749" x="2978150" y="3141663"/>
          <p14:tracePt t="212752" x="3005138" y="3141663"/>
          <p14:tracePt t="212766" x="3022600" y="3155950"/>
          <p14:tracePt t="212782" x="3054350" y="3168650"/>
          <p14:tracePt t="212799" x="3087688" y="3205163"/>
          <p14:tracePt t="212816" x="3119438" y="3219450"/>
          <p14:tracePt t="212832" x="3155950" y="3268663"/>
          <p14:tracePt t="212849" x="3168650" y="3292475"/>
          <p14:tracePt t="212866" x="3182938" y="3338513"/>
          <p14:tracePt t="212883" x="3187700" y="3360738"/>
          <p14:tracePt t="212900" x="3187700" y="3392488"/>
          <p14:tracePt t="212917" x="3187700" y="3411538"/>
          <p14:tracePt t="212932" x="3178175" y="3433763"/>
          <p14:tracePt t="212949" x="3173413" y="3438525"/>
          <p14:tracePt t="212966" x="3155950" y="3465513"/>
          <p14:tracePt t="212982" x="3136900" y="3479800"/>
          <p14:tracePt t="213000" x="3078163" y="3497263"/>
          <p14:tracePt t="213016" x="3036888" y="3506788"/>
          <p14:tracePt t="213033" x="2949575" y="3516313"/>
          <p14:tracePt t="213049" x="2886075" y="3516313"/>
          <p14:tracePt t="213066" x="2827338" y="3516313"/>
          <p14:tracePt t="213082" x="2740025" y="3511550"/>
          <p14:tracePt t="213100" x="2686050" y="3502025"/>
          <p14:tracePt t="213118" x="2635250" y="3475038"/>
          <p14:tracePt t="213133" x="2608263" y="3460750"/>
          <p14:tracePt t="213149" x="2571750" y="3433763"/>
          <p14:tracePt t="213166" x="2557463" y="3411538"/>
          <p14:tracePt t="213183" x="2535238" y="3324225"/>
          <p14:tracePt t="213199" x="2535238" y="3273425"/>
          <p14:tracePt t="213216" x="2525713" y="3214688"/>
          <p14:tracePt t="213232" x="2525713" y="3209925"/>
          <p14:tracePt t="213249" x="2525713" y="3205163"/>
          <p14:tracePt t="213372" x="2520950" y="3197225"/>
          <p14:tracePt t="213372" x="0" y="0"/>
        </p14:tracePtLst>
        <p14:tracePtLst>
          <p14:tracePt t="214502" x="2284413" y="3246438"/>
          <p14:tracePt t="214544" x="2289175" y="3232150"/>
          <p14:tracePt t="214556" x="2293938" y="3232150"/>
          <p14:tracePt t="214569" x="2306638" y="3228975"/>
          <p14:tracePt t="214582" x="2311400" y="3228975"/>
          <p14:tracePt t="214599" x="2335213" y="3228975"/>
          <p14:tracePt t="214632" x="2384425" y="3241675"/>
          <p14:tracePt t="214666" x="2416175" y="3260725"/>
          <p14:tracePt t="214699" x="2435225" y="3278188"/>
          <p14:tracePt t="214715" x="2435225" y="3287713"/>
          <p14:tracePt t="214732" x="2444750" y="3314700"/>
          <p14:tracePt t="214749" x="2444750" y="3324225"/>
          <p14:tracePt t="214767" x="2439988" y="3346450"/>
          <p14:tracePt t="214783" x="2435225" y="3355975"/>
          <p14:tracePt t="214800" x="2411413" y="3378200"/>
          <p14:tracePt t="214818" x="2408238" y="3382963"/>
          <p14:tracePt t="214836" x="2374900" y="3397250"/>
          <p14:tracePt t="214852" x="2371725" y="3402013"/>
          <p14:tracePt t="214869" x="2357438" y="3406775"/>
          <p14:tracePt t="214901" x="2352675" y="3406775"/>
          <p14:tracePt t="214914" x="2347913" y="3406775"/>
          <p14:tracePt t="214927" x="2343150" y="3406775"/>
          <p14:tracePt t="214943" x="2330450" y="3402013"/>
          <p14:tracePt t="214955" x="2320925" y="3392488"/>
          <p14:tracePt t="214972" x="2293938" y="3360738"/>
          <p14:tracePt t="214986" x="2279650" y="3346450"/>
          <p14:tracePt t="215001" x="2266950" y="3328988"/>
          <p14:tracePt t="215003" x="2252663" y="3305175"/>
          <p14:tracePt t="215018" x="2238375" y="3287713"/>
          <p14:tracePt t="215034" x="2230438" y="3265488"/>
          <p14:tracePt t="215048" x="2225675" y="3241675"/>
          <p14:tracePt t="215049" x="0" y="0"/>
        </p14:tracePtLst>
        <p14:tracePtLst>
          <p14:tracePt t="215679" x="2644775" y="3314700"/>
          <p14:tracePt t="215701" x="2644775" y="3309938"/>
          <p14:tracePt t="215716" x="2640013" y="3309938"/>
          <p14:tracePt t="215732" x="2640013" y="3305175"/>
          <p14:tracePt t="215803" x="2640013" y="3302000"/>
          <p14:tracePt t="215815" x="2640013" y="3297238"/>
          <p14:tracePt t="215828" x="2644775" y="3282950"/>
          <p14:tracePt t="215852" x="2662238" y="3241675"/>
          <p14:tracePt t="215866" x="2671763" y="3219450"/>
          <p14:tracePt t="215885" x="2690813" y="3197225"/>
          <p14:tracePt t="215899" x="2695575" y="3192463"/>
          <p14:tracePt t="215916" x="2698750" y="3187700"/>
          <p14:tracePt t="215961" x="2703513" y="3187700"/>
          <p14:tracePt t="215984" x="2717800" y="3187700"/>
          <p14:tracePt t="215997" x="2722563" y="3187700"/>
          <p14:tracePt t="216006" x="2740025" y="3192463"/>
          <p14:tracePt t="216018" x="2759075" y="3205163"/>
          <p14:tracePt t="216032" x="2781300" y="3219450"/>
          <p14:tracePt t="216049" x="2832100" y="3255963"/>
          <p14:tracePt t="216066" x="2844800" y="3273425"/>
          <p14:tracePt t="216082" x="2868613" y="3302000"/>
          <p14:tracePt t="216099" x="2868613" y="3305175"/>
          <p14:tracePt t="216117" x="2868613" y="3319463"/>
          <p14:tracePt t="216133" x="2868613" y="3328988"/>
          <p14:tracePt t="216150" x="2868613" y="3360738"/>
          <p14:tracePt t="216166" x="2854325" y="3382963"/>
          <p14:tracePt t="216184" x="2836863" y="3414713"/>
          <p14:tracePt t="216199" x="2822575" y="3429000"/>
          <p14:tracePt t="216217" x="2808288" y="3429000"/>
          <p14:tracePt t="216218" x="2808288" y="3433763"/>
          <p14:tracePt t="216232" x="2803525" y="3433763"/>
          <p14:tracePt t="216263" x="2800350" y="3433763"/>
          <p14:tracePt t="216331" x="2795588" y="3433763"/>
          <p14:tracePt t="216365" x="2781300" y="3424238"/>
          <p14:tracePt t="216376" x="2776538" y="3419475"/>
          <p14:tracePt t="216387" x="2771775" y="3411538"/>
          <p14:tracePt t="216399" x="2759075" y="3397250"/>
          <p14:tracePt t="216399" x="0" y="0"/>
        </p14:tracePtLst>
        <p14:tracePtLst>
          <p14:tracePt t="218986" x="2184400" y="3251200"/>
          <p14:tracePt t="219088" x="2189163" y="3251200"/>
          <p14:tracePt t="219109" x="2193925" y="3241675"/>
          <p14:tracePt t="219120" x="2201863" y="3232150"/>
          <p14:tracePt t="219133" x="2211388" y="3224213"/>
          <p14:tracePt t="219149" x="2225675" y="3209925"/>
          <p14:tracePt t="219166" x="2262188" y="3178175"/>
          <p14:tracePt t="219183" x="2279650" y="3155950"/>
          <p14:tracePt t="219199" x="2352675" y="3114675"/>
          <p14:tracePt t="219232" x="2425700" y="3073400"/>
          <p14:tracePt t="219266" x="2471738" y="3059113"/>
          <p14:tracePt t="219300" x="2586038" y="3051175"/>
          <p14:tracePt t="219317" x="2659063" y="3051175"/>
          <p14:tracePt t="219334" x="2759075" y="3051175"/>
          <p14:tracePt t="219349" x="2795588" y="3051175"/>
          <p14:tracePt t="219366" x="2822575" y="3051175"/>
          <p14:tracePt t="219383" x="2854325" y="3054350"/>
          <p14:tracePt t="219401" x="2895600" y="3059113"/>
          <p14:tracePt t="219416" x="2913063" y="3068638"/>
          <p14:tracePt t="219433" x="2936875" y="3073400"/>
          <p14:tracePt t="219449" x="2968625" y="3087688"/>
          <p14:tracePt t="219466" x="2986088" y="3100388"/>
          <p14:tracePt t="219483" x="3022600" y="3119438"/>
          <p14:tracePt t="219499" x="3036888" y="3132138"/>
          <p14:tracePt t="219503" x="3046413" y="3146425"/>
          <p14:tracePt t="219515" x="3059113" y="3160713"/>
          <p14:tracePt t="219533" x="3073400" y="3178175"/>
          <p14:tracePt t="219549" x="3095625" y="3209925"/>
          <p14:tracePt t="219565" x="3109913" y="3232150"/>
          <p14:tracePt t="219582" x="3114675" y="3265488"/>
          <p14:tracePt t="219599" x="3119438" y="3282950"/>
          <p14:tracePt t="219616" x="3119438" y="3333750"/>
          <p14:tracePt t="219635" x="3119438" y="3360738"/>
          <p14:tracePt t="219650" x="3095625" y="3414713"/>
          <p14:tracePt t="219667" x="3082925" y="3446463"/>
          <p14:tracePt t="219682" x="3046413" y="3482975"/>
          <p14:tracePt t="219700" x="3027363" y="3497263"/>
          <p14:tracePt t="219716" x="2978150" y="3524250"/>
          <p14:tracePt t="219732" x="2922588" y="3543300"/>
          <p14:tracePt t="219749" x="2822575" y="3565525"/>
          <p14:tracePt t="219765" x="2744788" y="3575050"/>
          <p14:tracePt t="219782" x="2695575" y="3584575"/>
          <p14:tracePt t="219799" x="2608263" y="3584575"/>
          <p14:tracePt t="219816" x="2589213" y="3584575"/>
          <p14:tracePt t="219832" x="2554288" y="3548063"/>
          <p14:tracePt t="219849" x="2535238" y="3533775"/>
          <p14:tracePt t="219866" x="2493963" y="3502025"/>
          <p14:tracePt t="219882" x="2481263" y="3487738"/>
          <p14:tracePt t="219900" x="2452688" y="3446463"/>
          <p14:tracePt t="219916" x="2439988" y="3438525"/>
          <p14:tracePt t="219933" x="2425700" y="3419475"/>
          <p14:tracePt t="219952" x="2420938" y="3414713"/>
          <p14:tracePt t="220112" x="2416175" y="3406775"/>
          <p14:tracePt t="220128" x="2411413" y="3406775"/>
          <p14:tracePt t="220135" x="2398713" y="3387725"/>
          <p14:tracePt t="220135" x="0" y="0"/>
        </p14:tracePtLst>
        <p14:tracePtLst>
          <p14:tracePt t="224096" x="2247900" y="3282950"/>
          <p14:tracePt t="224111" x="2247900" y="3278188"/>
          <p14:tracePt t="224126" x="2247900" y="3273425"/>
          <p14:tracePt t="224161" x="2247900" y="3268663"/>
          <p14:tracePt t="224183" x="2247900" y="3260725"/>
          <p14:tracePt t="224205" x="2247900" y="3255963"/>
          <p14:tracePt t="224216" x="2247900" y="3251200"/>
          <p14:tracePt t="224232" x="2252663" y="3246438"/>
          <p14:tracePt t="224266" x="2274888" y="3209925"/>
          <p14:tracePt t="224282" x="2284413" y="3205163"/>
          <p14:tracePt t="224286" x="2289175" y="3200400"/>
          <p14:tracePt t="224299" x="2298700" y="3192463"/>
          <p14:tracePt t="224316" x="2311400" y="3182938"/>
          <p14:tracePt t="224332" x="2343150" y="3160713"/>
          <p14:tracePt t="224351" x="2379663" y="3141663"/>
          <p14:tracePt t="224366" x="2398713" y="3127375"/>
          <p14:tracePt t="224385" x="2416175" y="3127375"/>
          <p14:tracePt t="224402" x="2457450" y="3114675"/>
          <p14:tracePt t="224417" x="2481263" y="3109913"/>
          <p14:tracePt t="224434" x="2517775" y="3095625"/>
          <p14:tracePt t="224455" x="2576513" y="3078163"/>
          <p14:tracePt t="224473" x="2603500" y="3073400"/>
          <p14:tracePt t="224488" x="2649538" y="3063875"/>
          <p14:tracePt t="224510" x="2698750" y="3059113"/>
          <p14:tracePt t="224524" x="2717800" y="3059113"/>
          <p14:tracePt t="224538" x="2732088" y="3059113"/>
          <p14:tracePt t="224549" x="2740025" y="3059113"/>
          <p14:tracePt t="224565" x="2781300" y="3059113"/>
          <p14:tracePt t="224582" x="2790825" y="3068638"/>
          <p14:tracePt t="224600" x="2817813" y="3073400"/>
          <p14:tracePt t="224616" x="2832100" y="3078163"/>
          <p14:tracePt t="224633" x="2863850" y="3090863"/>
          <p14:tracePt t="224651" x="2873375" y="3100388"/>
          <p14:tracePt t="224667" x="2900363" y="3119438"/>
          <p14:tracePt t="224684" x="2917825" y="3124200"/>
          <p14:tracePt t="224700" x="2946400" y="3141663"/>
          <p14:tracePt t="224717" x="2959100" y="3155950"/>
          <p14:tracePt t="224733" x="2963863" y="3160713"/>
          <p14:tracePt t="224750" x="2982913" y="3178175"/>
          <p14:tracePt t="224765" x="2982913" y="3187700"/>
          <p14:tracePt t="224783" x="2986088" y="3192463"/>
          <p14:tracePt t="224799" x="2986088" y="3197225"/>
          <p14:tracePt t="224816" x="2995613" y="3209925"/>
          <p14:tracePt t="224832" x="2995613" y="3224213"/>
          <p14:tracePt t="224849" x="3000375" y="3236913"/>
          <p14:tracePt t="224866" x="3000375" y="3251200"/>
          <p14:tracePt t="224883" x="3000375" y="3282950"/>
          <p14:tracePt t="224899" x="3000375" y="3297238"/>
          <p14:tracePt t="224916" x="3000375" y="3324225"/>
          <p14:tracePt t="224932" x="2995613" y="3338513"/>
          <p14:tracePt t="224949" x="2982913" y="3365500"/>
          <p14:tracePt t="224965" x="2978150" y="3375025"/>
          <p14:tracePt t="224984" x="2949575" y="3411538"/>
          <p14:tracePt t="224999" x="2941638" y="3419475"/>
          <p14:tracePt t="225015" x="2917825" y="3446463"/>
          <p14:tracePt t="225032" x="2913063" y="3451225"/>
          <p14:tracePt t="225049" x="2886075" y="3470275"/>
          <p14:tracePt t="225066" x="2881313" y="3475038"/>
          <p14:tracePt t="225082" x="2859088" y="3482975"/>
          <p14:tracePt t="225098" x="2844800" y="3487738"/>
          <p14:tracePt t="225117" x="2803525" y="3502025"/>
          <p14:tracePt t="225133" x="2795588" y="3502025"/>
          <p14:tracePt t="225150" x="2771775" y="3506788"/>
          <p14:tracePt t="225166" x="2749550" y="3506788"/>
          <p14:tracePt t="225182" x="2744788" y="3506788"/>
          <p14:tracePt t="225199" x="2708275" y="3506788"/>
          <p14:tracePt t="225216" x="2690813" y="3506788"/>
          <p14:tracePt t="225217" x="2662238" y="3497263"/>
          <p14:tracePt t="225232" x="2640013" y="3492500"/>
          <p14:tracePt t="225249" x="2613025" y="3482975"/>
          <p14:tracePt t="225266" x="2581275" y="3470275"/>
          <p14:tracePt t="225282" x="2576513" y="3470275"/>
          <p14:tracePt t="225284" x="2562225" y="3465513"/>
          <p14:tracePt t="225299" x="2554288" y="3465513"/>
          <p14:tracePt t="225315" x="2549525" y="3460750"/>
          <p14:tracePt t="225332" x="2517775" y="3446463"/>
          <p14:tracePt t="225349" x="2503488" y="3446463"/>
          <p14:tracePt t="225366" x="2457450" y="3433763"/>
          <p14:tracePt t="225383" x="2435225" y="3433763"/>
          <p14:tracePt t="225399" x="2379663" y="3429000"/>
          <p14:tracePt t="225416" x="2352675" y="3429000"/>
          <p14:tracePt t="225432" x="2298700" y="3419475"/>
          <p14:tracePt t="225449" x="2284413" y="3414713"/>
          <p14:tracePt t="225466" x="2252663" y="3411538"/>
          <p14:tracePt t="225482" x="2243138" y="3402013"/>
          <p14:tracePt t="225500" x="2225675" y="3397250"/>
          <p14:tracePt t="225515" x="2211388" y="3392488"/>
          <p14:tracePt t="225532" x="2201863" y="3382963"/>
          <p14:tracePt t="225567" x="2201863" y="3378200"/>
          <p14:tracePt t="225611" x="2201863" y="3370263"/>
          <p14:tracePt t="225625" x="2201863" y="3365500"/>
          <p14:tracePt t="225640" x="2201863" y="3351213"/>
          <p14:tracePt t="225656" x="2201863" y="3341688"/>
          <p14:tracePt t="225668" x="2201863" y="3333750"/>
          <p14:tracePt t="225683" x="2206625" y="3324225"/>
          <p14:tracePt t="225701" x="2216150" y="3309938"/>
          <p14:tracePt t="225715" x="2220913" y="3305175"/>
          <p14:tracePt t="225732" x="2230438" y="3292475"/>
          <p14:tracePt t="225749" x="2247900" y="3273425"/>
          <p14:tracePt t="225766" x="2270125" y="3255963"/>
          <p14:tracePt t="225782" x="2311400" y="3219450"/>
          <p14:tracePt t="225799" x="2330450" y="3205163"/>
          <p14:tracePt t="225815" x="2389188" y="3168650"/>
          <p14:tracePt t="225832" x="2420938" y="3155950"/>
          <p14:tracePt t="225851" x="2462213" y="3141663"/>
          <p14:tracePt t="225870" x="2493963" y="3127375"/>
          <p14:tracePt t="225886" x="2503488" y="3127375"/>
          <p14:tracePt t="225898" x="2517775" y="3124200"/>
          <p14:tracePt t="225915" x="2540000" y="3124200"/>
          <p14:tracePt t="225933" x="2544763" y="3124200"/>
          <p14:tracePt t="225949" x="2566988" y="3124200"/>
          <p14:tracePt t="225966" x="2581275" y="3124200"/>
          <p14:tracePt t="225982" x="2625725" y="3124200"/>
          <p14:tracePt t="225999" x="2649538" y="3124200"/>
          <p14:tracePt t="226016" x="2695575" y="3132138"/>
          <p14:tracePt t="226032" x="2708275" y="3132138"/>
          <p14:tracePt t="226050" x="2717800" y="3136900"/>
          <p14:tracePt t="226065" x="2722563" y="3136900"/>
          <p14:tracePt t="226082" x="2732088" y="3141663"/>
          <p14:tracePt t="226099" x="2744788" y="3146425"/>
          <p14:tracePt t="226117" x="2749550" y="3146425"/>
          <p14:tracePt t="226119" x="2754313" y="3151188"/>
          <p14:tracePt t="226133" x="2759075" y="3155950"/>
          <p14:tracePt t="226149" x="2763838" y="3168650"/>
          <p14:tracePt t="226166" x="2776538" y="3192463"/>
          <p14:tracePt t="226183" x="2781300" y="3205163"/>
          <p14:tracePt t="226185" x="2790825" y="3219450"/>
          <p14:tracePt t="226198" x="2795588" y="3232150"/>
          <p14:tracePt t="226215" x="2795588" y="3241675"/>
          <p14:tracePt t="226232" x="2808288" y="3268663"/>
          <p14:tracePt t="226248" x="2808288" y="3287713"/>
          <p14:tracePt t="226267" x="2808288" y="3302000"/>
          <p14:tracePt t="226282" x="2808288" y="3305175"/>
          <p14:tracePt t="226299" x="2808288" y="3319463"/>
          <p14:tracePt t="226315" x="2808288" y="3324225"/>
          <p14:tracePt t="226333" x="2808288" y="3328988"/>
          <p14:tracePt t="226349" x="2803525" y="3338513"/>
          <p14:tracePt t="226368" x="2790825" y="3355975"/>
          <p14:tracePt t="226383" x="2781300" y="3370263"/>
          <p14:tracePt t="226401" x="2763838" y="3392488"/>
          <p14:tracePt t="226416" x="2749550" y="3402013"/>
          <p14:tracePt t="226434" x="2722563" y="3411538"/>
          <p14:tracePt t="226449" x="2703513" y="3424238"/>
          <p14:tracePt t="226468" x="2662238" y="3446463"/>
          <p14:tracePt t="226483" x="2644775" y="3451225"/>
          <p14:tracePt t="226500" x="2593975" y="3460750"/>
          <p14:tracePt t="226517" x="2576513" y="3460750"/>
          <p14:tracePt t="226532" x="2549525" y="3460750"/>
          <p14:tracePt t="226549" x="2489200" y="3455988"/>
          <p14:tracePt t="226566" x="2462213" y="3451225"/>
          <p14:tracePt t="226570" x="2447925" y="3443288"/>
          <p14:tracePt t="226585" x="2430463" y="3438525"/>
          <p14:tracePt t="226601" x="2408238" y="3424238"/>
          <p14:tracePt t="226618" x="2393950" y="3419475"/>
          <p14:tracePt t="226632" x="2379663" y="3414713"/>
          <p14:tracePt t="226649" x="2371725" y="3397250"/>
          <p14:tracePt t="226666" x="2357438" y="3382963"/>
          <p14:tracePt t="226682" x="2352675" y="3375025"/>
          <p14:tracePt t="226700" x="2347913" y="3370263"/>
          <p14:tracePt t="226715" x="2347913" y="3351213"/>
          <p14:tracePt t="226732" x="2343150" y="3346450"/>
          <p14:tracePt t="226749" x="2343150" y="3338513"/>
          <p14:tracePt t="226765" x="2343150" y="3333750"/>
          <p14:tracePt t="226782" x="2343150" y="3319463"/>
          <p14:tracePt t="226801" x="2343150" y="3314700"/>
          <p14:tracePt t="226818" x="2343150" y="3305175"/>
          <p14:tracePt t="226832" x="2343150" y="3292475"/>
          <p14:tracePt t="226849" x="2343150" y="3278188"/>
          <p14:tracePt t="226866" x="2343150" y="3273425"/>
          <p14:tracePt t="226883" x="2347913" y="3255963"/>
          <p14:tracePt t="226916" x="2362200" y="3236913"/>
          <p14:tracePt t="226933" x="2366963" y="3228975"/>
          <p14:tracePt t="226950" x="2384425" y="3200400"/>
          <p14:tracePt t="226965" x="2398713" y="3187700"/>
          <p14:tracePt t="226982" x="2403475" y="3182938"/>
          <p14:tracePt t="226999" x="2425700" y="3160713"/>
          <p14:tracePt t="227017" x="2452688" y="3132138"/>
          <p14:tracePt t="227032" x="2466975" y="3127375"/>
          <p14:tracePt t="227049" x="2481263" y="3114675"/>
          <p14:tracePt t="227065" x="2493963" y="3100388"/>
          <p14:tracePt t="227082" x="2508250" y="3095625"/>
          <p14:tracePt t="227099" x="2530475" y="3095625"/>
          <p14:tracePt t="227117" x="2544763" y="3090863"/>
          <p14:tracePt t="227133" x="2586038" y="3090863"/>
          <p14:tracePt t="227149" x="2613025" y="3090863"/>
          <p14:tracePt t="227166" x="2649538" y="3090863"/>
          <p14:tracePt t="227182" x="2676525" y="3090863"/>
          <p14:tracePt t="227199" x="2732088" y="3090863"/>
          <p14:tracePt t="227216" x="2749550" y="3090863"/>
          <p14:tracePt t="227232" x="2781300" y="3100388"/>
          <p14:tracePt t="227249" x="2803525" y="3105150"/>
          <p14:tracePt t="227266" x="2832100" y="3124200"/>
          <p14:tracePt t="227282" x="2836863" y="3136900"/>
          <p14:tracePt t="227298" x="2854325" y="3155950"/>
          <p14:tracePt t="227315" x="2859088" y="3160713"/>
          <p14:tracePt t="227332" x="2863850" y="3168650"/>
          <p14:tracePt t="227357" x="2863850" y="3178175"/>
          <p14:tracePt t="227367" x="2868613" y="3178175"/>
          <p14:tracePt t="227383" x="2868613" y="3182938"/>
          <p14:tracePt t="227401" x="2868613" y="3187700"/>
          <p14:tracePt t="227416" x="2868613" y="3197225"/>
          <p14:tracePt t="227433" x="2868613" y="3200400"/>
          <p14:tracePt t="227449" x="2868613" y="3224213"/>
          <p14:tracePt t="227467" x="2863850" y="3236913"/>
          <p14:tracePt t="227469" x="2859088" y="3241675"/>
          <p14:tracePt t="227482" x="2859088" y="3255963"/>
          <p14:tracePt t="227499" x="2859088" y="3260725"/>
          <p14:tracePt t="227516" x="2844800" y="3278188"/>
          <p14:tracePt t="227532" x="2844800" y="3282950"/>
          <p14:tracePt t="227535" x="2840038" y="3287713"/>
          <p14:tracePt t="227549" x="2836863" y="3297238"/>
          <p14:tracePt t="227565" x="2836863" y="3302000"/>
          <p14:tracePt t="227582" x="2827338" y="3314700"/>
          <p14:tracePt t="227600" x="2827338" y="3319463"/>
          <p14:tracePt t="227602" x="2817813" y="3324225"/>
          <p14:tracePt t="227616" x="2808288" y="3328988"/>
          <p14:tracePt t="227633" x="2795588" y="3341688"/>
          <p14:tracePt t="227649" x="2754313" y="3365500"/>
          <p14:tracePt t="227665" x="2740025" y="3370263"/>
          <p14:tracePt t="227683" x="2703513" y="3382963"/>
          <p14:tracePt t="227699" x="2681288" y="3382963"/>
          <p14:tracePt t="227716" x="2635250" y="3387725"/>
          <p14:tracePt t="227732" x="2617788" y="3387725"/>
          <p14:tracePt t="227749" x="2571750" y="3387725"/>
          <p14:tracePt t="227765" x="2549525" y="3387725"/>
          <p14:tracePt t="227787" x="2535238" y="3387725"/>
          <p14:tracePt t="227800" x="2520950" y="3387725"/>
          <p14:tracePt t="227818" x="2498725" y="3370263"/>
          <p14:tracePt t="227835" x="2493963" y="3365500"/>
          <p14:tracePt t="227851" x="2452688" y="3328988"/>
          <p14:tracePt t="227868" x="2439988" y="3314700"/>
          <p14:tracePt t="227885" x="2420938" y="3292475"/>
          <p14:tracePt t="227888" x="2403475" y="3260725"/>
          <p14:tracePt t="227905" x="2398713" y="3251200"/>
          <p14:tracePt t="227919" x="2389188" y="3232150"/>
          <p14:tracePt t="227933" x="2379663" y="3228975"/>
          <p14:tracePt t="227949" x="2379663" y="3224213"/>
          <p14:tracePt t="228121" x="2379663" y="3200400"/>
          <p14:tracePt t="228121" x="0" y="0"/>
        </p14:tracePtLst>
        <p14:tracePtLst>
          <p14:tracePt t="232309" x="1263650" y="3767138"/>
          <p14:tracePt t="232328" x="1263650" y="3748088"/>
          <p14:tracePt t="232344" x="1271588" y="3743325"/>
          <p14:tracePt t="232355" x="1271588" y="3738563"/>
          <p14:tracePt t="232366" x="1276350" y="3730625"/>
          <p14:tracePt t="232383" x="1281113" y="3725863"/>
          <p14:tracePt t="232399" x="1281113" y="3721100"/>
          <p14:tracePt t="232432" x="1308100" y="3694113"/>
          <p14:tracePt t="232465" x="1400175" y="3592513"/>
          <p14:tracePt t="232500" x="1517650" y="3502025"/>
          <p14:tracePt t="232516" x="1550988" y="3479800"/>
          <p14:tracePt t="232532" x="1636713" y="3433763"/>
          <p14:tracePt t="232549" x="1687513" y="3414713"/>
          <p14:tracePt t="232565" x="1768475" y="3392488"/>
          <p14:tracePt t="232582" x="1819275" y="3382963"/>
          <p14:tracePt t="232599" x="1924050" y="3370263"/>
          <p14:tracePt t="232616" x="1982788" y="3370263"/>
          <p14:tracePt t="232632" x="2106613" y="3360738"/>
          <p14:tracePt t="232650" x="2170113" y="3360738"/>
          <p14:tracePt t="232665" x="2279650" y="3360738"/>
          <p14:tracePt t="232683" x="2352675" y="3360738"/>
          <p14:tracePt t="232701" x="2498725" y="3360738"/>
          <p14:tracePt t="232716" x="2586038" y="3360738"/>
          <p14:tracePt t="232732" x="2732088" y="3365500"/>
          <p14:tracePt t="232749" x="2808288" y="3375025"/>
          <p14:tracePt t="232766" x="2886075" y="3387725"/>
          <p14:tracePt t="232782" x="2927350" y="3406775"/>
          <p14:tracePt t="232799" x="2959100" y="3419475"/>
          <p14:tracePt t="232815" x="3000375" y="3465513"/>
          <p14:tracePt t="232832" x="3014663" y="3475038"/>
          <p14:tracePt t="232849" x="3068638" y="3538538"/>
          <p14:tracePt t="232867" x="3100388" y="3560763"/>
          <p14:tracePt t="232882" x="3155950" y="3638550"/>
          <p14:tracePt t="232900" x="3178175" y="3657600"/>
          <p14:tracePt t="232915" x="3219450" y="3730625"/>
          <p14:tracePt t="232932" x="3236913" y="3770313"/>
          <p14:tracePt t="232949" x="3268663" y="3867150"/>
          <p14:tracePt t="232965" x="3268663" y="3903663"/>
          <p14:tracePt t="232982" x="3287713" y="3994150"/>
          <p14:tracePt t="232999" x="3287713" y="4021138"/>
          <p14:tracePt t="233015" x="3287713" y="4086225"/>
          <p14:tracePt t="233032" x="3287713" y="4113213"/>
          <p14:tracePt t="233049" x="3282950" y="4167188"/>
          <p14:tracePt t="233065" x="3278188" y="4191000"/>
          <p14:tracePt t="233082" x="3255963" y="4227513"/>
          <p14:tracePt t="233099" x="3241675" y="4240213"/>
          <p14:tracePt t="233116" x="3178175" y="4308475"/>
          <p14:tracePt t="233133" x="3146425" y="4332288"/>
          <p14:tracePt t="233149" x="3046413" y="4391025"/>
          <p14:tracePt t="233166" x="3005138" y="4427538"/>
          <p14:tracePt t="233182" x="2909888" y="4483100"/>
          <p14:tracePt t="233199" x="2854325" y="4495800"/>
          <p14:tracePt t="233216" x="2740025" y="4514850"/>
          <p14:tracePt t="233232" x="2667000" y="4522788"/>
          <p14:tracePt t="233250" x="2508250" y="4518025"/>
          <p14:tracePt t="233265" x="2420938" y="4500563"/>
          <p14:tracePt t="233283" x="2257425" y="4441825"/>
          <p14:tracePt t="233299" x="2201863" y="4422775"/>
          <p14:tracePt t="233316" x="2184400" y="4410075"/>
          <p14:tracePt t="233332" x="2147888" y="4386263"/>
          <p14:tracePt t="233349" x="2143125" y="4376738"/>
          <p14:tracePt t="233353" x="2133600" y="4368800"/>
          <p14:tracePt t="233367" x="2125663" y="4344988"/>
          <p14:tracePt t="233383" x="2111375" y="4337050"/>
          <p14:tracePt t="233401" x="2079625" y="4300538"/>
          <p14:tracePt t="233416" x="2065338" y="4281488"/>
          <p14:tracePt t="233434" x="2019300" y="4227513"/>
          <p14:tracePt t="233449" x="2016125" y="4208463"/>
          <p14:tracePt t="233468" x="1987550" y="4176713"/>
          <p14:tracePt t="233482" x="1982788" y="4171950"/>
          <p14:tracePt t="233499" x="1979613" y="4159250"/>
          <p14:tracePt t="233516" x="1979613" y="4154488"/>
          <p14:tracePt t="233533" x="1974850" y="4149725"/>
          <p14:tracePt t="233549" x="1965325" y="4144963"/>
          <p14:tracePt t="233565" x="1965325" y="4140200"/>
          <p14:tracePt t="233589" x="1965325" y="4135438"/>
          <p14:tracePt t="233610" x="1960563" y="4135438"/>
          <p14:tracePt t="233634" x="1960563" y="4125913"/>
          <p14:tracePt t="233634" x="0" y="0"/>
        </p14:tracePtLst>
        <p14:tracePtLst>
          <p14:tracePt t="239611" x="1960563" y="3621088"/>
          <p14:tracePt t="239622" x="1970088" y="3606800"/>
          <p14:tracePt t="239632" x="1974850" y="3597275"/>
          <p14:tracePt t="239649" x="1974850" y="3592513"/>
          <p14:tracePt t="239666" x="1987550" y="3575050"/>
          <p14:tracePt t="239682" x="1992313" y="3570288"/>
          <p14:tracePt t="239685" x="1997075" y="3565525"/>
          <p14:tracePt t="239699" x="2001838" y="3556000"/>
          <p14:tracePt t="239732" x="2033588" y="3533775"/>
          <p14:tracePt t="239765" x="2101850" y="3502025"/>
          <p14:tracePt t="239799" x="2189163" y="3470275"/>
          <p14:tracePt t="239820" x="2270125" y="3465513"/>
          <p14:tracePt t="239837" x="2298700" y="3465513"/>
          <p14:tracePt t="239854" x="2347913" y="3465513"/>
          <p14:tracePt t="239869" x="2357438" y="3465513"/>
          <p14:tracePt t="239885" x="2379663" y="3479800"/>
          <p14:tracePt t="239900" x="2430463" y="3506788"/>
          <p14:tracePt t="239916" x="2471738" y="3533775"/>
          <p14:tracePt t="239934" x="2535238" y="3579813"/>
          <p14:tracePt t="239948" x="2566988" y="3611563"/>
          <p14:tracePt t="239968" x="2603500" y="3665538"/>
          <p14:tracePt t="239983" x="2622550" y="3694113"/>
          <p14:tracePt t="239999" x="2625725" y="3711575"/>
          <p14:tracePt t="240015" x="2640013" y="3752850"/>
          <p14:tracePt t="240035" x="2640013" y="3767138"/>
          <p14:tracePt t="240037" x="2640013" y="3784600"/>
          <p14:tracePt t="240050" x="2640013" y="3798888"/>
          <p14:tracePt t="240068" x="2640013" y="3821113"/>
          <p14:tracePt t="240082" x="2640013" y="3825875"/>
          <p14:tracePt t="240100" x="2625725" y="3835400"/>
          <p14:tracePt t="240103" x="2613025" y="3848100"/>
          <p14:tracePt t="240116" x="2586038" y="3867150"/>
          <p14:tracePt t="240135" x="2557463" y="3871913"/>
          <p14:tracePt t="240138" x="2508250" y="3879850"/>
          <p14:tracePt t="240149" x="2452688" y="3889375"/>
          <p14:tracePt t="240167" x="2403475" y="3898900"/>
          <p14:tracePt t="240182" x="2347913" y="3898900"/>
          <p14:tracePt t="240200" x="2335213" y="3898900"/>
          <p14:tracePt t="240216" x="2316163" y="3898900"/>
          <p14:tracePt t="240233" x="2311400" y="3898900"/>
          <p14:tracePt t="240248" x="2303463" y="3898900"/>
          <p14:tracePt t="240265" x="2293938" y="3889375"/>
          <p14:tracePt t="240282" x="2257425" y="3862388"/>
          <p14:tracePt t="240299" x="2238375" y="3843338"/>
          <p14:tracePt t="240315" x="2193925" y="3803650"/>
          <p14:tracePt t="240332" x="2179638" y="3770313"/>
          <p14:tracePt t="240349" x="2147888" y="3721100"/>
          <p14:tracePt t="240366" x="2143125" y="3716338"/>
          <p14:tracePt t="240383" x="2138363" y="3706813"/>
          <p14:tracePt t="240721" x="2133600" y="3706813"/>
          <p14:tracePt t="240721" x="0" y="0"/>
        </p14:tracePtLst>
        <p14:tracePtLst>
          <p14:tracePt t="241723" x="2201863" y="3944938"/>
          <p14:tracePt t="241738" x="2206625" y="3944938"/>
          <p14:tracePt t="241753" x="2206625" y="3940175"/>
          <p14:tracePt t="241783" x="2211388" y="3940175"/>
          <p14:tracePt t="241823" x="2216150" y="3940175"/>
          <p14:tracePt t="241836" x="2220913" y="3940175"/>
          <p14:tracePt t="241848" x="2233613" y="3940175"/>
          <p14:tracePt t="241883" x="2279650" y="3976688"/>
          <p14:tracePt t="241915" x="2311400" y="4040188"/>
          <p14:tracePt t="241948" x="2320925" y="4108450"/>
          <p14:tracePt t="241966" x="2306638" y="4135438"/>
          <p14:tracePt t="241982" x="2238375" y="4213225"/>
          <p14:tracePt t="241999" x="2197100" y="4244975"/>
          <p14:tracePt t="242015" x="2079625" y="4291013"/>
          <p14:tracePt t="242032" x="2028825" y="4300538"/>
          <p14:tracePt t="242049" x="1982788" y="4300538"/>
          <p14:tracePt t="242065" x="1974850" y="4300538"/>
          <p14:tracePt t="242082" x="1960563" y="4286250"/>
          <p14:tracePt t="242098" x="1938338" y="4268788"/>
          <p14:tracePt t="242116" x="1919288" y="4249738"/>
          <p14:tracePt t="242133" x="1914525" y="4235450"/>
          <p14:tracePt t="242149" x="1911350" y="4227513"/>
          <p14:tracePt t="242166" x="1906588" y="4222750"/>
          <p14:tracePt t="242184" x="1897063" y="4203700"/>
          <p14:tracePt t="242199" x="1897063" y="4195763"/>
          <p14:tracePt t="242216" x="1897063" y="4162425"/>
          <p14:tracePt t="242232" x="1901825" y="4149725"/>
          <p14:tracePt t="242232" x="0" y="0"/>
        </p14:tracePtLst>
        <p14:tracePtLst>
          <p14:tracePt t="242655" x="2598738" y="3948113"/>
          <p14:tracePt t="242672" x="2617788" y="3952875"/>
          <p14:tracePt t="242687" x="2630488" y="3952875"/>
          <p14:tracePt t="242700" x="2640013" y="3962400"/>
          <p14:tracePt t="242715" x="2659063" y="3971925"/>
          <p14:tracePt t="242732" x="2662238" y="3976688"/>
          <p14:tracePt t="242736" x="2667000" y="3984625"/>
          <p14:tracePt t="242749" x="2671763" y="3989388"/>
          <p14:tracePt t="242765" x="2681288" y="3998913"/>
          <p14:tracePt t="242799" x="2681288" y="4021138"/>
          <p14:tracePt t="242802" x="2681288" y="4025900"/>
          <p14:tracePt t="242832" x="2676525" y="4044950"/>
          <p14:tracePt t="242835" x="2671763" y="4054475"/>
          <p14:tracePt t="242865" x="2649538" y="4089400"/>
          <p14:tracePt t="242869" x="2630488" y="4103688"/>
          <p14:tracePt t="242884" x="2617788" y="4113213"/>
          <p14:tracePt t="242899" x="2603500" y="4122738"/>
          <p14:tracePt t="242918" x="2566988" y="4135438"/>
          <p14:tracePt t="242933" x="2554288" y="4135438"/>
          <p14:tracePt t="242951" x="2530475" y="4135438"/>
          <p14:tracePt t="242965" x="2513013" y="4135438"/>
          <p14:tracePt t="242983" x="2481263" y="4135438"/>
          <p14:tracePt t="242998" x="2466975" y="4135438"/>
          <p14:tracePt t="243016" x="2457450" y="4135438"/>
          <p14:tracePt t="243038" x="2444750" y="4125913"/>
          <p14:tracePt t="243051" x="2439988" y="4117975"/>
          <p14:tracePt t="243065" x="2435225" y="4113213"/>
          <p14:tracePt t="243083" x="2430463" y="4094163"/>
          <p14:tracePt t="243098" x="2430463" y="4089400"/>
          <p14:tracePt t="243117" x="2430463" y="4086225"/>
          <p14:tracePt t="243119" x="2425700" y="4086225"/>
          <p14:tracePt t="243151" x="2425700" y="4081463"/>
          <p14:tracePt t="243162" x="2425700" y="4071938"/>
          <p14:tracePt t="243163" x="0" y="0"/>
        </p14:tracePtLst>
        <p14:tracePtLst>
          <p14:tracePt t="244120" x="1878013" y="3621088"/>
          <p14:tracePt t="244132" x="1878013" y="3616325"/>
          <p14:tracePt t="244149" x="1878013" y="3606800"/>
          <p14:tracePt t="244165" x="1882775" y="3602038"/>
          <p14:tracePt t="244183" x="1887538" y="3597275"/>
          <p14:tracePt t="244199" x="1892300" y="3589338"/>
          <p14:tracePt t="244232" x="1897063" y="3579813"/>
          <p14:tracePt t="244265" x="1924050" y="3533775"/>
          <p14:tracePt t="244298" x="1982788" y="3497263"/>
          <p14:tracePt t="244315" x="1997075" y="3487738"/>
          <p14:tracePt t="244331" x="2024063" y="3475038"/>
          <p14:tracePt t="244348" x="2033588" y="3470275"/>
          <p14:tracePt t="244365" x="2060575" y="3455988"/>
          <p14:tracePt t="244382" x="2079625" y="3446463"/>
          <p14:tracePt t="244400" x="2120900" y="3443288"/>
          <p14:tracePt t="244415" x="2128838" y="3443288"/>
          <p14:tracePt t="244434" x="2160588" y="3443288"/>
          <p14:tracePt t="244450" x="2184400" y="3443288"/>
          <p14:tracePt t="244465" x="2201863" y="3443288"/>
          <p14:tracePt t="244482" x="2279650" y="3446463"/>
          <p14:tracePt t="244500" x="2306638" y="3451225"/>
          <p14:tracePt t="244502" x="2335213" y="3460750"/>
          <p14:tracePt t="244518" x="2362200" y="3460750"/>
          <p14:tracePt t="244534" x="2379663" y="3465513"/>
          <p14:tracePt t="244536" x="2393950" y="3475038"/>
          <p14:tracePt t="244550" x="2398713" y="3475038"/>
          <p14:tracePt t="244567" x="2416175" y="3482975"/>
          <p14:tracePt t="244583" x="2430463" y="3497263"/>
          <p14:tracePt t="244600" x="2439988" y="3502025"/>
          <p14:tracePt t="244602" x="2452688" y="3516313"/>
          <p14:tracePt t="244616" x="2476500" y="3529013"/>
          <p14:tracePt t="244632" x="2489200" y="3543300"/>
          <p14:tracePt t="244649" x="2513013" y="3575050"/>
          <p14:tracePt t="244667" x="2530475" y="3606800"/>
          <p14:tracePt t="244668" x="2544763" y="3625850"/>
          <p14:tracePt t="244682" x="2557463" y="3652838"/>
          <p14:tracePt t="244699" x="2576513" y="3675063"/>
          <p14:tracePt t="244715" x="2598738" y="3725863"/>
          <p14:tracePt t="244732" x="2608263" y="3752850"/>
          <p14:tracePt t="244748" x="2622550" y="3798888"/>
          <p14:tracePt t="244765" x="2625725" y="3811588"/>
          <p14:tracePt t="244782" x="2625725" y="3843338"/>
          <p14:tracePt t="244798" x="2625725" y="3857625"/>
          <p14:tracePt t="244815" x="2625725" y="3867150"/>
          <p14:tracePt t="244832" x="2625725" y="3871913"/>
          <p14:tracePt t="244848" x="2625725" y="3889375"/>
          <p14:tracePt t="244865" x="2622550" y="3894138"/>
          <p14:tracePt t="244883" x="2603500" y="3908425"/>
          <p14:tracePt t="244899" x="2589213" y="3921125"/>
          <p14:tracePt t="244916" x="2540000" y="3944938"/>
          <p14:tracePt t="244933" x="2508250" y="3957638"/>
          <p14:tracePt t="244950" x="2430463" y="3984625"/>
          <p14:tracePt t="244965" x="2398713" y="3989388"/>
          <p14:tracePt t="244982" x="2379663" y="3989388"/>
          <p14:tracePt t="244998" x="2357438" y="3989388"/>
          <p14:tracePt t="245015" x="2352675" y="3989388"/>
          <p14:tracePt t="245032" x="2330450" y="3989388"/>
          <p14:tracePt t="245048" x="2311400" y="3989388"/>
          <p14:tracePt t="245065" x="2252663" y="3981450"/>
          <p14:tracePt t="245082" x="2233613" y="3967163"/>
          <p14:tracePt t="245098" x="2184400" y="3940175"/>
          <p14:tracePt t="245117" x="2170113" y="3925888"/>
          <p14:tracePt t="245132" x="2128838" y="3898900"/>
          <p14:tracePt t="245149" x="2125663" y="3894138"/>
          <p14:tracePt t="245165" x="2111375" y="3875088"/>
          <p14:tracePt t="245182" x="2106613" y="3871913"/>
          <p14:tracePt t="245199" x="2092325" y="3848100"/>
          <p14:tracePt t="245215" x="2092325" y="3835400"/>
          <p14:tracePt t="245232" x="2089150" y="3811588"/>
          <p14:tracePt t="245248" x="2089150" y="3803650"/>
          <p14:tracePt t="245265" x="2084388" y="3789363"/>
          <p14:tracePt t="245282" x="2084388" y="3784600"/>
          <p14:tracePt t="245298" x="2084388" y="3779838"/>
          <p14:tracePt t="245366" x="0" y="0"/>
        </p14:tracePtLst>
        <p14:tracePtLst>
          <p14:tracePt t="250385" x="1373188" y="3633788"/>
          <p14:tracePt t="250405" x="1376363" y="3629025"/>
          <p14:tracePt t="250427" x="1376363" y="3625850"/>
          <p14:tracePt t="250430" x="1381125" y="3621088"/>
          <p14:tracePt t="250441" x="1385888" y="3616325"/>
          <p14:tracePt t="250452" x="1390650" y="3606800"/>
          <p14:tracePt t="250465" x="1395413" y="3602038"/>
          <p14:tracePt t="250482" x="1404938" y="3592513"/>
          <p14:tracePt t="250498" x="1422400" y="3575050"/>
          <p14:tracePt t="250532" x="1449388" y="3548063"/>
          <p14:tracePt t="250565" x="1473200" y="3533775"/>
          <p14:tracePt t="250599" x="1504950" y="3519488"/>
          <p14:tracePt t="250615" x="1514475" y="3519488"/>
          <p14:tracePt t="250633" x="1546225" y="3516313"/>
          <p14:tracePt t="250649" x="1573213" y="3506788"/>
          <p14:tracePt t="250666" x="1627188" y="3506788"/>
          <p14:tracePt t="250682" x="1668463" y="3506788"/>
          <p14:tracePt t="250699" x="1714500" y="3506788"/>
          <p14:tracePt t="250715" x="1731963" y="3506788"/>
          <p14:tracePt t="250734" x="1751013" y="3506788"/>
          <p14:tracePt t="250801" x="1755775" y="3511550"/>
          <p14:tracePt t="250812" x="1760538" y="3524250"/>
          <p14:tracePt t="250823" x="1773238" y="3543300"/>
          <p14:tracePt t="250835" x="1787525" y="3575050"/>
          <p14:tracePt t="250851" x="1797050" y="3602038"/>
          <p14:tracePt t="250866" x="1801813" y="3629025"/>
          <p14:tracePt t="250884" x="1819275" y="3697288"/>
          <p14:tracePt t="250899" x="1824038" y="3725863"/>
          <p14:tracePt t="250917" x="1833563" y="3767138"/>
          <p14:tracePt t="250932" x="1833563" y="3775075"/>
          <p14:tracePt t="250951" x="1833563" y="3789363"/>
          <p14:tracePt t="251003" x="1833563" y="3794125"/>
          <p14:tracePt t="251016" x="1833563" y="3803650"/>
          <p14:tracePt t="251026" x="1824038" y="3816350"/>
          <p14:tracePt t="251038" x="1809750" y="3830638"/>
          <p14:tracePt t="251050" x="1797050" y="3848100"/>
          <p14:tracePt t="251065" x="1792288" y="3862388"/>
          <p14:tracePt t="251083" x="1760538" y="3889375"/>
          <p14:tracePt t="251099" x="1736725" y="3894138"/>
          <p14:tracePt t="251117" x="1692275" y="3908425"/>
          <p14:tracePt t="251132" x="1677988" y="3908425"/>
          <p14:tracePt t="251150" x="1624013" y="3908425"/>
          <p14:tracePt t="251166" x="1609725" y="3908425"/>
          <p14:tracePt t="251183" x="1554163" y="3875088"/>
          <p14:tracePt t="251198" x="1531938" y="3871913"/>
          <p14:tracePt t="251216" x="1514475" y="3848100"/>
          <p14:tracePt t="251218" x="1490663" y="3843338"/>
          <p14:tracePt t="251232" x="1473200" y="3830638"/>
          <p14:tracePt t="251248" x="1449388" y="3816350"/>
          <p14:tracePt t="251265" x="1417638" y="3789363"/>
          <p14:tracePt t="251282" x="1395413" y="3775075"/>
          <p14:tracePt t="251285" x="1376363" y="3762375"/>
          <p14:tracePt t="251300" x="1368425" y="3748088"/>
          <p14:tracePt t="251315" x="1358900" y="3733800"/>
          <p14:tracePt t="251332" x="1336675" y="3702050"/>
          <p14:tracePt t="251348" x="1331913" y="3684588"/>
          <p14:tracePt t="251352" x="1331913" y="3665538"/>
          <p14:tracePt t="251366" x="1322388" y="3643313"/>
          <p14:tracePt t="251383" x="1322388" y="3633788"/>
          <p14:tracePt t="251387" x="1322388" y="3611563"/>
          <p14:tracePt t="251399" x="1322388" y="3592513"/>
          <p14:tracePt t="251416" x="1327150" y="3575050"/>
          <p14:tracePt t="251433" x="1376363" y="3492500"/>
          <p14:tracePt t="251449" x="1400175" y="3460750"/>
          <p14:tracePt t="251465" x="1477963" y="3392488"/>
          <p14:tracePt t="251482" x="1495425" y="3378200"/>
          <p14:tracePt t="251498" x="1522413" y="3365500"/>
          <p14:tracePt t="251515" x="1527175" y="3360738"/>
          <p14:tracePt t="251532" x="1536700" y="3360738"/>
          <p14:tracePt t="251548" x="1541463" y="3360738"/>
          <p14:tracePt t="251566" x="1550988" y="3360738"/>
          <p14:tracePt t="251712" x="0" y="0"/>
        </p14:tracePtLst>
        <p14:tracePtLst>
          <p14:tracePt t="254110" x="957263" y="4217988"/>
          <p14:tracePt t="254334" x="962025" y="4217988"/>
          <p14:tracePt t="254346" x="971550" y="4217988"/>
          <p14:tracePt t="254356" x="981075" y="4217988"/>
          <p14:tracePt t="254368" x="998538" y="4222750"/>
          <p14:tracePt t="254383" x="1012825" y="4222750"/>
          <p14:tracePt t="254399" x="1030288" y="4222750"/>
          <p14:tracePt t="254403" x="1044575" y="4222750"/>
          <p14:tracePt t="254416" x="1054100" y="4222750"/>
          <p14:tracePt t="254449" x="1089025" y="4232275"/>
          <p14:tracePt t="254482" x="1144588" y="4240213"/>
          <p14:tracePt t="254515" x="1198563" y="4240213"/>
          <p14:tracePt t="254532" x="1222375" y="4240213"/>
          <p14:tracePt t="254548" x="1254125" y="4249738"/>
          <p14:tracePt t="254565" x="1281113" y="4249738"/>
          <p14:tracePt t="254582" x="1344613" y="4249738"/>
          <p14:tracePt t="254598" x="1363663" y="4254500"/>
          <p14:tracePt t="254615" x="1417638" y="4264025"/>
          <p14:tracePt t="254633" x="1446213" y="4264025"/>
          <p14:tracePt t="254649" x="1514475" y="4271963"/>
          <p14:tracePt t="254665" x="1550988" y="4271963"/>
          <p14:tracePt t="254682" x="1646238" y="4271963"/>
          <p14:tracePt t="254699" x="1682750" y="4271963"/>
          <p14:tracePt t="254716" x="1773238" y="4271963"/>
          <p14:tracePt t="254732" x="1809750" y="4271963"/>
          <p14:tracePt t="254749" x="1882775" y="4271963"/>
          <p14:tracePt t="254765" x="1924050" y="4271963"/>
          <p14:tracePt t="254783" x="1997075" y="4271963"/>
          <p14:tracePt t="254799" x="2033588" y="4271963"/>
          <p14:tracePt t="254816" x="2111375" y="4271963"/>
          <p14:tracePt t="254832" x="2138363" y="4271963"/>
          <p14:tracePt t="254850" x="2165350" y="4271963"/>
          <p14:tracePt t="254865" x="2220913" y="4271963"/>
          <p14:tracePt t="254883" x="2257425" y="4271963"/>
          <p14:tracePt t="254898" x="2335213" y="4271963"/>
          <p14:tracePt t="254916" x="2393950" y="4271963"/>
          <p14:tracePt t="254933" x="2517775" y="4271963"/>
          <p14:tracePt t="254948" x="2589213" y="4271963"/>
          <p14:tracePt t="254965" x="2667000" y="4268788"/>
          <p14:tracePt t="254982" x="2695575" y="4268788"/>
          <p14:tracePt t="254998" x="2713038" y="4268788"/>
          <p14:tracePt t="255015" x="2713038" y="4264025"/>
          <p14:tracePt t="255090" x="2717800" y="4264025"/>
          <p14:tracePt t="255187" x="0" y="0"/>
        </p14:tracePtLst>
        <p14:tracePtLst>
          <p14:tracePt t="256113" x="4792663" y="3911600"/>
          <p14:tracePt t="256156" x="4792663" y="3908425"/>
          <p14:tracePt t="256325" x="4797425" y="3908425"/>
          <p14:tracePt t="256337" x="4805363" y="3908425"/>
          <p14:tracePt t="256347" x="4814888" y="3903663"/>
          <p14:tracePt t="256366" x="4833938" y="3903663"/>
          <p14:tracePt t="256383" x="4860925" y="3894138"/>
          <p14:tracePt t="256399" x="4870450" y="3894138"/>
          <p14:tracePt t="256434" x="4897438" y="3894138"/>
          <p14:tracePt t="256439" x="4902200" y="3894138"/>
          <p14:tracePt t="256465" x="4924425" y="3894138"/>
          <p14:tracePt t="256499" x="4970463" y="3894138"/>
          <p14:tracePt t="256515" x="5002213" y="3898900"/>
          <p14:tracePt t="256532" x="5006975" y="3898900"/>
          <p14:tracePt t="256548" x="5011738" y="3898900"/>
          <p14:tracePt t="256570" x="5016500" y="3903663"/>
          <p14:tracePt t="256582" x="5019675" y="3903663"/>
          <p14:tracePt t="256598" x="5033963" y="3903663"/>
          <p14:tracePt t="256615" x="5038725" y="3903663"/>
          <p14:tracePt t="256632" x="5060950" y="3908425"/>
          <p14:tracePt t="256648" x="5065713" y="3908425"/>
          <p14:tracePt t="256650" x="5080000" y="3908425"/>
          <p14:tracePt t="256665" x="5084763" y="3908425"/>
          <p14:tracePt t="256682" x="5092700" y="3916363"/>
          <p14:tracePt t="256699" x="5116513" y="3916363"/>
          <p14:tracePt t="256715" x="5126038" y="3921125"/>
          <p14:tracePt t="256718" x="5129213" y="3921125"/>
          <p14:tracePt t="256732" x="5138738" y="3921125"/>
          <p14:tracePt t="256749" x="5143500" y="3921125"/>
          <p14:tracePt t="256765" x="5175250" y="3921125"/>
          <p14:tracePt t="256782" x="5189538" y="3925888"/>
          <p14:tracePt t="256784" x="5197475" y="3925888"/>
          <p14:tracePt t="256798" x="5221288" y="3935413"/>
          <p14:tracePt t="256815" x="5230813" y="3935413"/>
          <p14:tracePt t="256832" x="5257800" y="3940175"/>
          <p14:tracePt t="256848" x="5267325" y="3940175"/>
          <p14:tracePt t="256867" x="5275263" y="3940175"/>
          <p14:tracePt t="256886" x="5280025" y="3940175"/>
          <p14:tracePt t="256899" x="5294313" y="3940175"/>
          <p14:tracePt t="256916" x="5303838" y="3940175"/>
          <p14:tracePt t="256934" x="5330825" y="3940175"/>
          <p14:tracePt t="256948" x="5340350" y="3940175"/>
          <p14:tracePt t="256967" x="5362575" y="3940175"/>
          <p14:tracePt t="256982" x="5375275" y="3940175"/>
          <p14:tracePt t="257001" x="5408613" y="3940175"/>
          <p14:tracePt t="257015" x="5411788" y="3940175"/>
          <p14:tracePt t="257034" x="5435600" y="3940175"/>
          <p14:tracePt t="257049" x="5440363" y="3940175"/>
          <p14:tracePt t="257067" x="5476875" y="3940175"/>
          <p14:tracePt t="257082" x="5489575" y="3940175"/>
          <p14:tracePt t="257098" x="5508625" y="3940175"/>
          <p14:tracePt t="257115" x="5562600" y="3940175"/>
          <p14:tracePt t="257133" x="5572125" y="3940175"/>
          <p14:tracePt t="257136" x="5594350" y="3935413"/>
          <p14:tracePt t="257149" x="5613400" y="3935413"/>
          <p14:tracePt t="257167" x="5630863" y="3935413"/>
          <p14:tracePt t="257169" x="5654675" y="3935413"/>
          <p14:tracePt t="257182" x="5681663" y="3935413"/>
          <p14:tracePt t="257200" x="5708650" y="3930650"/>
          <p14:tracePt t="257215" x="5772150" y="3930650"/>
          <p14:tracePt t="257232" x="5808663" y="3930650"/>
          <p14:tracePt t="257249" x="5895975" y="3930650"/>
          <p14:tracePt t="257265" x="5946775" y="3930650"/>
          <p14:tracePt t="257282" x="6032500" y="3930650"/>
          <p14:tracePt t="257298" x="6069013" y="3930650"/>
          <p14:tracePt t="257316" x="6124575" y="3930650"/>
          <p14:tracePt t="257332" x="6142038" y="3930650"/>
          <p14:tracePt t="257348" x="6192838" y="3930650"/>
          <p14:tracePt t="257366" x="6200775" y="3930650"/>
          <p14:tracePt t="257383" x="6246813" y="3930650"/>
          <p14:tracePt t="257399" x="6269038" y="3930650"/>
          <p14:tracePt t="257415" x="6315075" y="3930650"/>
          <p14:tracePt t="257432" x="6334125" y="3930650"/>
          <p14:tracePt t="257450" x="6375400" y="3921125"/>
          <p14:tracePt t="257465" x="6388100" y="3921125"/>
          <p14:tracePt t="257485" x="6438900" y="3921125"/>
          <p14:tracePt t="257499" x="6461125" y="3921125"/>
          <p14:tracePt t="257516" x="6516688" y="3921125"/>
          <p14:tracePt t="257532" x="6534150" y="3921125"/>
          <p14:tracePt t="257549" x="6553200" y="3921125"/>
          <p14:tracePt t="257565" x="6592888" y="3921125"/>
          <p14:tracePt t="257582" x="6611938" y="3921125"/>
          <p14:tracePt t="257598" x="6665913" y="3921125"/>
          <p14:tracePt t="257615" x="6702425" y="3921125"/>
          <p14:tracePt t="257633" x="6753225" y="3921125"/>
          <p14:tracePt t="257649" x="6780213" y="3921125"/>
          <p14:tracePt t="257665" x="6807200" y="3921125"/>
          <p14:tracePt t="257683" x="6831013" y="3921125"/>
          <p14:tracePt t="257699" x="6867525" y="3925888"/>
          <p14:tracePt t="257715" x="6889750" y="3925888"/>
          <p14:tracePt t="257732" x="6926263" y="3930650"/>
          <p14:tracePt t="257748" x="6948488" y="3930650"/>
          <p14:tracePt t="257766" x="6962775" y="3930650"/>
          <p14:tracePt t="257782" x="6977063" y="3930650"/>
          <p14:tracePt t="257798" x="6999288" y="3930650"/>
          <p14:tracePt t="257815" x="7018338" y="3930650"/>
          <p14:tracePt t="257832" x="7050088" y="3930650"/>
          <p14:tracePt t="257848" x="7067550" y="3930650"/>
          <p14:tracePt t="257866" x="7086600" y="3930650"/>
          <p14:tracePt t="257883" x="7089775" y="3930650"/>
          <p14:tracePt t="257899" x="7099300" y="3930650"/>
          <p14:tracePt t="257916" x="7104063" y="3930650"/>
          <p14:tracePt t="257933" x="7123113" y="3930650"/>
          <p14:tracePt t="257948" x="7131050" y="3930650"/>
          <p14:tracePt t="257966" x="7154863" y="3930650"/>
          <p14:tracePt t="257982" x="7167563" y="3930650"/>
          <p14:tracePt t="257999" x="7172325" y="3930650"/>
          <p14:tracePt t="258002" x="7181850" y="3930650"/>
          <p14:tracePt t="258016" x="7191375" y="3930650"/>
          <p14:tracePt t="258032" x="7204075" y="3930650"/>
          <p14:tracePt t="258048" x="7218363" y="3930650"/>
          <p14:tracePt t="258065" x="7223125" y="3930650"/>
          <p14:tracePt t="258068" x="7227888" y="3930650"/>
          <p14:tracePt t="258440" x="7235825" y="3903663"/>
          <p14:tracePt t="258453" x="7254875" y="3816350"/>
          <p14:tracePt t="258463" x="7272338" y="3775075"/>
          <p14:tracePt t="258463" x="0" y="0"/>
        </p14:tracePtLst>
        <p14:tracePtLst>
          <p14:tracePt t="262269" x="2306638" y="4021138"/>
          <p14:tracePt t="262283" x="2306638" y="4017963"/>
          <p14:tracePt t="262299" x="2306638" y="4003675"/>
          <p14:tracePt t="262315" x="2306638" y="3998913"/>
          <p14:tracePt t="262332" x="2306638" y="3984625"/>
          <p14:tracePt t="262350" x="2306638" y="3981450"/>
          <p14:tracePt t="262365" x="2306638" y="3957638"/>
          <p14:tracePt t="262382" x="2306638" y="3952875"/>
          <p14:tracePt t="262415" x="2306638" y="3930650"/>
          <p14:tracePt t="262448" x="2316163" y="3911600"/>
          <p14:tracePt t="262482" x="2325688" y="3903663"/>
          <p14:tracePt t="262499" x="2325688" y="3898900"/>
          <p14:tracePt t="262501" x="2330450" y="3898900"/>
          <p14:tracePt t="262515" x="2330450" y="3894138"/>
          <p14:tracePt t="262532" x="2335213" y="3894138"/>
          <p14:tracePt t="262558" x="2339975" y="3884613"/>
          <p14:tracePt t="262572" x="2343150" y="3884613"/>
          <p14:tracePt t="262582" x="2352675" y="3884613"/>
          <p14:tracePt t="262598" x="2362200" y="3884613"/>
          <p14:tracePt t="262616" x="2389188" y="3879850"/>
          <p14:tracePt t="262632" x="2411413" y="3879850"/>
          <p14:tracePt t="262636" x="2420938" y="3879850"/>
          <p14:tracePt t="262648" x="2444750" y="3879850"/>
          <p14:tracePt t="262667" x="2452688" y="3879850"/>
          <p14:tracePt t="262682" x="2471738" y="3879850"/>
          <p14:tracePt t="262699" x="2476500" y="3879850"/>
          <p14:tracePt t="262715" x="2481263" y="3879850"/>
          <p14:tracePt t="262732" x="2484438" y="3879850"/>
          <p14:tracePt t="262748" x="2498725" y="3884613"/>
          <p14:tracePt t="262765" x="2508250" y="3884613"/>
          <p14:tracePt t="262782" x="2525713" y="3903663"/>
          <p14:tracePt t="262798" x="2540000" y="3916363"/>
          <p14:tracePt t="262815" x="2554288" y="3925888"/>
          <p14:tracePt t="262832" x="2562225" y="3925888"/>
          <p14:tracePt t="262849" x="2571750" y="3940175"/>
          <p14:tracePt t="262866" x="2581275" y="3944938"/>
          <p14:tracePt t="262884" x="2603500" y="3967163"/>
          <p14:tracePt t="262899" x="2603500" y="3976688"/>
          <p14:tracePt t="262917" x="2613025" y="3989388"/>
          <p14:tracePt t="262932" x="2617788" y="3994150"/>
          <p14:tracePt t="262948" x="2617788" y="3998913"/>
          <p14:tracePt t="262966" x="2622550" y="4008438"/>
          <p14:tracePt t="262982" x="2622550" y="4013200"/>
          <p14:tracePt t="262998" x="2622550" y="4021138"/>
          <p14:tracePt t="263015" x="2622550" y="4030663"/>
          <p14:tracePt t="263032" x="2622550" y="4057650"/>
          <p14:tracePt t="263048" x="2622550" y="4076700"/>
          <p14:tracePt t="263065" x="2613025" y="4117975"/>
          <p14:tracePt t="263082" x="2608263" y="4135438"/>
          <p14:tracePt t="263098" x="2593975" y="4167188"/>
          <p14:tracePt t="263117" x="2581275" y="4191000"/>
          <p14:tracePt t="263132" x="2571750" y="4208463"/>
          <p14:tracePt t="263149" x="2562225" y="4217988"/>
          <p14:tracePt t="263166" x="2557463" y="4227513"/>
          <p14:tracePt t="263182" x="2554288" y="4227513"/>
          <p14:tracePt t="263198" x="2549525" y="4232275"/>
          <p14:tracePt t="263215" x="2549525" y="4240213"/>
          <p14:tracePt t="263232" x="2530475" y="4249738"/>
          <p14:tracePt t="263248" x="2520950" y="4254500"/>
          <p14:tracePt t="263265" x="2503488" y="4259263"/>
          <p14:tracePt t="263282" x="2498725" y="4259263"/>
          <p14:tracePt t="263298" x="2493963" y="4259263"/>
          <p14:tracePt t="263316" x="2489200" y="4259263"/>
          <p14:tracePt t="263332" x="2484438" y="4259263"/>
          <p14:tracePt t="263348" x="2471738" y="4259263"/>
          <p14:tracePt t="263366" x="2462213" y="4259263"/>
          <p14:tracePt t="263368" x="2447925" y="4259263"/>
          <p14:tracePt t="263383" x="2430463" y="4259263"/>
          <p14:tracePt t="263399" x="2416175" y="4259263"/>
          <p14:tracePt t="263416" x="2384425" y="4244975"/>
          <p14:tracePt t="263432" x="2371725" y="4232275"/>
          <p14:tracePt t="263435" x="2357438" y="4222750"/>
          <p14:tracePt t="263448" x="2347913" y="4213225"/>
          <p14:tracePt t="263465" x="2335213" y="4198938"/>
          <p14:tracePt t="263482" x="2320925" y="4191000"/>
          <p14:tracePt t="263498" x="2316163" y="4186238"/>
          <p14:tracePt t="263515" x="2306638" y="4176713"/>
          <p14:tracePt t="263532" x="2303463" y="4171950"/>
          <p14:tracePt t="263535" x="2303463" y="4159250"/>
          <p14:tracePt t="263549" x="2298700" y="4144963"/>
          <p14:tracePt t="263565" x="2298700" y="4140200"/>
          <p14:tracePt t="263582" x="2289175" y="4125913"/>
          <p14:tracePt t="263598" x="2289175" y="4117975"/>
          <p14:tracePt t="263616" x="2289175" y="4103688"/>
          <p14:tracePt t="263632" x="2289175" y="4098925"/>
          <p14:tracePt t="263650" x="2289175" y="4089400"/>
          <p14:tracePt t="263666" x="2289175" y="4081463"/>
          <p14:tracePt t="263683" x="2289175" y="4076700"/>
          <p14:tracePt t="263698" x="2289175" y="4071938"/>
          <p14:tracePt t="263715" x="2289175" y="4067175"/>
          <p14:tracePt t="263738" x="2289175" y="4062413"/>
          <p14:tracePt t="263763" x="2289175" y="4057650"/>
          <p14:tracePt t="263776" x="2289175" y="4054475"/>
          <p14:tracePt t="263795" x="2298700" y="4040188"/>
          <p14:tracePt t="263806" x="2298700" y="4035425"/>
          <p14:tracePt t="263819" x="2298700" y="4021138"/>
          <p14:tracePt t="263832" x="2311400" y="4013200"/>
          <p14:tracePt t="263848" x="2311400" y="4003675"/>
          <p14:tracePt t="263866" x="2316163" y="3994150"/>
          <p14:tracePt t="263882" x="2316163" y="3989388"/>
          <p14:tracePt t="264065" x="2316163" y="3984625"/>
          <p14:tracePt t="264065" x="0" y="0"/>
        </p14:tracePtLst>
        <p14:tracePtLst>
          <p14:tracePt t="265325" x="2147888" y="4054475"/>
          <p14:tracePt t="265449" x="2147888" y="4049713"/>
          <p14:tracePt t="265471" x="2147888" y="4044950"/>
          <p14:tracePt t="265483" x="2152650" y="4040188"/>
          <p14:tracePt t="265493" x="2157413" y="4035425"/>
          <p14:tracePt t="265504" x="2157413" y="4021138"/>
          <p14:tracePt t="265516" x="2160588" y="4017963"/>
          <p14:tracePt t="265532" x="2165350" y="4008438"/>
          <p14:tracePt t="265548" x="2174875" y="3994150"/>
          <p14:tracePt t="265582" x="2197100" y="3962400"/>
          <p14:tracePt t="265616" x="2206625" y="3952875"/>
          <p14:tracePt t="265649" x="2225675" y="3940175"/>
          <p14:tracePt t="265650" x="2238375" y="3935413"/>
          <p14:tracePt t="265665" x="2247900" y="3935413"/>
          <p14:tracePt t="265682" x="2262188" y="3930650"/>
          <p14:tracePt t="265699" x="2311400" y="3921125"/>
          <p14:tracePt t="265715" x="2330450" y="3921125"/>
          <p14:tracePt t="265719" x="2343150" y="3916363"/>
          <p14:tracePt t="265733" x="2352675" y="3916363"/>
          <p14:tracePt t="265749" x="2366963" y="3908425"/>
          <p14:tracePt t="265765" x="2398713" y="3903663"/>
          <p14:tracePt t="265781" x="2425700" y="3903663"/>
          <p14:tracePt t="265798" x="2481263" y="3903663"/>
          <p14:tracePt t="265815" x="2508250" y="3903663"/>
          <p14:tracePt t="265831" x="2540000" y="3903663"/>
          <p14:tracePt t="265848" x="2549525" y="3903663"/>
          <p14:tracePt t="265865" x="2571750" y="3903663"/>
          <p14:tracePt t="265882" x="2586038" y="3903663"/>
          <p14:tracePt t="265899" x="2617788" y="3911600"/>
          <p14:tracePt t="265915" x="2625725" y="3911600"/>
          <p14:tracePt t="265932" x="2644775" y="3916363"/>
          <p14:tracePt t="265948" x="2659063" y="3921125"/>
          <p14:tracePt t="265966" x="2681288" y="3935413"/>
          <p14:tracePt t="265982" x="2695575" y="3944938"/>
          <p14:tracePt t="266000" x="2713038" y="3952875"/>
          <p14:tracePt t="266015" x="2732088" y="3957638"/>
          <p14:tracePt t="266033" x="2744788" y="3971925"/>
          <p14:tracePt t="266048" x="2759075" y="3984625"/>
          <p14:tracePt t="266065" x="2771775" y="3989388"/>
          <p14:tracePt t="266082" x="2790825" y="4017963"/>
          <p14:tracePt t="266098" x="2800350" y="4025900"/>
          <p14:tracePt t="266116" x="2827338" y="4067175"/>
          <p14:tracePt t="266134" x="2840038" y="4098925"/>
          <p14:tracePt t="266137" x="2854325" y="4117975"/>
          <p14:tracePt t="266149" x="2868613" y="4159250"/>
          <p14:tracePt t="266169" x="2890838" y="4191000"/>
          <p14:tracePt t="266172" x="2900363" y="4217988"/>
          <p14:tracePt t="266182" x="2900363" y="4235450"/>
          <p14:tracePt t="266200" x="2905125" y="4249738"/>
          <p14:tracePt t="266202" x="2905125" y="4259263"/>
          <p14:tracePt t="266215" x="2905125" y="4264025"/>
          <p14:tracePt t="266232" x="2905125" y="4271963"/>
          <p14:tracePt t="266248" x="2905125" y="4281488"/>
          <p14:tracePt t="266266" x="2900363" y="4291013"/>
          <p14:tracePt t="266269" x="2886075" y="4303713"/>
          <p14:tracePt t="266282" x="2873375" y="4318000"/>
          <p14:tracePt t="266299" x="2854325" y="4340225"/>
          <p14:tracePt t="266315" x="2803525" y="4368800"/>
          <p14:tracePt t="266332" x="2763838" y="4381500"/>
          <p14:tracePt t="266348" x="2681288" y="4418013"/>
          <p14:tracePt t="266366" x="2649538" y="4441825"/>
          <p14:tracePt t="266384" x="2557463" y="4454525"/>
          <p14:tracePt t="266398" x="2493963" y="4454525"/>
          <p14:tracePt t="266416" x="2384425" y="4454525"/>
          <p14:tracePt t="266432" x="2335213" y="4454525"/>
          <p14:tracePt t="266450" x="2289175" y="4454525"/>
          <p14:tracePt t="266465" x="2266950" y="4449763"/>
          <p14:tracePt t="266483" x="2252663" y="4437063"/>
          <p14:tracePt t="266499" x="2238375" y="4432300"/>
          <p14:tracePt t="266516" x="2220913" y="4400550"/>
          <p14:tracePt t="266532" x="2211388" y="4376738"/>
          <p14:tracePt t="266549" x="2197100" y="4359275"/>
          <p14:tracePt t="266565" x="2184400" y="4318000"/>
          <p14:tracePt t="266582" x="2170113" y="4286250"/>
          <p14:tracePt t="266598" x="2160588" y="4249738"/>
          <p14:tracePt t="266616" x="2160588" y="4227513"/>
          <p14:tracePt t="266632" x="2157413" y="4203700"/>
          <p14:tracePt t="266649" x="2157413" y="4195763"/>
          <p14:tracePt t="266665" x="2157413" y="4176713"/>
          <p14:tracePt t="266682" x="2157413" y="4159250"/>
          <p14:tracePt t="266699" x="2165350" y="4130675"/>
          <p14:tracePt t="266715" x="2179638" y="4113213"/>
          <p14:tracePt t="266732" x="2206625" y="4071938"/>
          <p14:tracePt t="266748" x="2216150" y="4054475"/>
          <p14:tracePt t="266765" x="2233613" y="4017963"/>
          <p14:tracePt t="266782" x="2238375" y="4008438"/>
          <p14:tracePt t="266798" x="2262188" y="3971925"/>
          <p14:tracePt t="266815" x="2266950" y="3952875"/>
          <p14:tracePt t="266832" x="2284413" y="3921125"/>
          <p14:tracePt t="266848" x="2298700" y="3908425"/>
          <p14:tracePt t="266865" x="2303463" y="3898900"/>
          <p14:tracePt t="266883" x="2311400" y="3884613"/>
          <p14:tracePt t="266900" x="2320925" y="3875088"/>
          <p14:tracePt t="266915" x="2325688" y="3871913"/>
          <p14:tracePt t="266932" x="2347913" y="3857625"/>
          <p14:tracePt t="266948" x="2371725" y="3852863"/>
          <p14:tracePt t="266966" x="2389188" y="3840163"/>
          <p14:tracePt t="266968" x="2408238" y="3830638"/>
          <p14:tracePt t="266983" x="2439988" y="3825875"/>
          <p14:tracePt t="266999" x="2457450" y="3816350"/>
          <p14:tracePt t="267015" x="2520950" y="3811588"/>
          <p14:tracePt t="267032" x="2544763" y="3811588"/>
          <p14:tracePt t="267035" x="2581275" y="3811588"/>
          <p14:tracePt t="267051" x="2617788" y="3811588"/>
          <p14:tracePt t="267066" x="2644775" y="3811588"/>
          <p14:tracePt t="267082" x="2749550" y="3848100"/>
          <p14:tracePt t="267098" x="2771775" y="3862388"/>
          <p14:tracePt t="267102" x="2808288" y="3875088"/>
          <p14:tracePt t="267116" x="2840038" y="3894138"/>
          <p14:tracePt t="267132" x="2859088" y="3911600"/>
          <p14:tracePt t="267148" x="2936875" y="3962400"/>
          <p14:tracePt t="267166" x="2954338" y="3976688"/>
          <p14:tracePt t="267170" x="2978150" y="3998913"/>
          <p14:tracePt t="267182" x="2986088" y="4008438"/>
          <p14:tracePt t="267199" x="2995613" y="4017963"/>
          <p14:tracePt t="267215" x="3000375" y="4040188"/>
          <p14:tracePt t="267232" x="3005138" y="4044950"/>
          <p14:tracePt t="267248" x="3005138" y="4067175"/>
          <p14:tracePt t="267265" x="3005138" y="4076700"/>
          <p14:tracePt t="267282" x="2982913" y="4125913"/>
          <p14:tracePt t="267298" x="2978150" y="4149725"/>
          <p14:tracePt t="267315" x="2954338" y="4181475"/>
          <p14:tracePt t="267332" x="2941638" y="4195763"/>
          <p14:tracePt t="267349" x="2932113" y="4203700"/>
          <p14:tracePt t="267365" x="2927350" y="4208463"/>
          <p14:tracePt t="267383" x="2913063" y="4213225"/>
          <p14:tracePt t="267399" x="2909888" y="4217988"/>
          <p14:tracePt t="267417" x="2895600" y="4232275"/>
          <p14:tracePt t="267433" x="2881313" y="4232275"/>
          <p14:tracePt t="267450" x="2876550" y="4232275"/>
          <p14:tracePt t="267465" x="2868613" y="4235450"/>
          <p14:tracePt t="267482" x="2863850" y="4235450"/>
          <p14:tracePt t="267499" x="2844800" y="4235450"/>
          <p14:tracePt t="267515" x="2827338" y="4235450"/>
          <p14:tracePt t="267532" x="2786063" y="4235450"/>
          <p14:tracePt t="267548" x="2768600" y="4227513"/>
          <p14:tracePt t="267565" x="2727325" y="4213225"/>
          <p14:tracePt t="267582" x="2713038" y="4208463"/>
          <p14:tracePt t="267598" x="2654300" y="4176713"/>
          <p14:tracePt t="267615" x="2635250" y="4171950"/>
          <p14:tracePt t="267633" x="2586038" y="4135438"/>
          <p14:tracePt t="267649" x="2562225" y="4113213"/>
          <p14:tracePt t="267666" x="2520950" y="4086225"/>
          <p14:tracePt t="267682" x="2517775" y="4076700"/>
          <p14:tracePt t="267698" x="2498725" y="4062413"/>
          <p14:tracePt t="267766" x="2493963" y="4057650"/>
          <p14:tracePt t="267922" x="0" y="0"/>
        </p14:tracePtLst>
        <p14:tracePtLst>
          <p14:tracePt t="271592" x="1974850" y="3779838"/>
          <p14:tracePt t="271614" x="1974850" y="3789363"/>
          <p14:tracePt t="271632" x="1974850" y="3798888"/>
          <p14:tracePt t="271649" x="1982788" y="3830638"/>
          <p14:tracePt t="271666" x="1987550" y="3862388"/>
          <p14:tracePt t="271682" x="2043113" y="3944938"/>
          <p14:tracePt t="271715" x="2157413" y="4067175"/>
          <p14:tracePt t="271748" x="2257425" y="4130675"/>
          <p14:tracePt t="271782" x="2357438" y="4171950"/>
          <p14:tracePt t="271799" x="2411413" y="4191000"/>
          <p14:tracePt t="271815" x="2508250" y="4232275"/>
          <p14:tracePt t="271832" x="2571750" y="4249738"/>
          <p14:tracePt t="271849" x="2717800" y="4268788"/>
          <p14:tracePt t="271865" x="2808288" y="4286250"/>
          <p14:tracePt t="271883" x="2954338" y="4303713"/>
          <p14:tracePt t="271899" x="3017838" y="4313238"/>
          <p14:tracePt t="271915" x="3082925" y="4322763"/>
          <p14:tracePt t="271932" x="3265488" y="4344988"/>
          <p14:tracePt t="271949" x="3338513" y="4354513"/>
          <p14:tracePt t="271965" x="3584575" y="4381500"/>
          <p14:tracePt t="271983" x="3679825" y="4395788"/>
          <p14:tracePt t="271999" x="3925888" y="4422775"/>
          <p14:tracePt t="272015" x="4021138" y="4432300"/>
          <p14:tracePt t="272031" x="4232275" y="4446588"/>
          <p14:tracePt t="272048" x="4303713" y="4446588"/>
          <p14:tracePt t="272065" x="4473575" y="4446588"/>
          <p14:tracePt t="272081" x="4546600" y="4446588"/>
          <p14:tracePt t="272098" x="4773613" y="4446588"/>
          <p14:tracePt t="272116" x="4875213" y="4427538"/>
          <p14:tracePt t="272132" x="5116513" y="4395788"/>
          <p14:tracePt t="272149" x="5216525" y="4386263"/>
          <p14:tracePt t="272165" x="5411788" y="4349750"/>
          <p14:tracePt t="272182" x="5476875" y="4332288"/>
          <p14:tracePt t="272199" x="5608638" y="4271963"/>
          <p14:tracePt t="272215" x="5649913" y="4249738"/>
          <p14:tracePt t="272232" x="5727700" y="4198938"/>
          <p14:tracePt t="272250" x="5745163" y="4186238"/>
          <p14:tracePt t="272265" x="5776913" y="4154488"/>
          <p14:tracePt t="272284" x="5800725" y="4130675"/>
          <p14:tracePt t="272299" x="5822950" y="4081463"/>
          <p14:tracePt t="272316" x="5827713" y="4067175"/>
          <p14:tracePt t="272333" x="5837238" y="4021138"/>
          <p14:tracePt t="272351" x="5837238" y="4003675"/>
          <p14:tracePt t="272365" x="5837238" y="3989388"/>
          <p14:tracePt t="272383" x="5832475" y="3957638"/>
          <p14:tracePt t="272400" x="5827713" y="3948113"/>
          <p14:tracePt t="272416" x="5808663" y="3911600"/>
          <p14:tracePt t="272432" x="5795963" y="3908425"/>
          <p14:tracePt t="272449" x="5759450" y="3871913"/>
          <p14:tracePt t="272465" x="5740400" y="3857625"/>
          <p14:tracePt t="272482" x="5681663" y="3821113"/>
          <p14:tracePt t="272498" x="5640388" y="3806825"/>
          <p14:tracePt t="272515" x="5508625" y="3762375"/>
          <p14:tracePt t="272532" x="5448300" y="3752850"/>
          <p14:tracePt t="272548" x="5275263" y="3721100"/>
          <p14:tracePt t="272565" x="5175250" y="3711575"/>
          <p14:tracePt t="272581" x="4943475" y="3694113"/>
          <p14:tracePt t="272598" x="4846638" y="3684588"/>
          <p14:tracePt t="272616" x="4627563" y="3670300"/>
          <p14:tracePt t="272632" x="4532313" y="3670300"/>
          <p14:tracePt t="272649" x="4291013" y="3670300"/>
          <p14:tracePt t="272665" x="4181475" y="3670300"/>
          <p14:tracePt t="272682" x="3916363" y="3670300"/>
          <p14:tracePt t="272699" x="3821113" y="3670300"/>
          <p14:tracePt t="272715" x="3579813" y="3670300"/>
          <p14:tracePt t="272732" x="3479800" y="3670300"/>
          <p14:tracePt t="272749" x="3360738" y="3670300"/>
          <p14:tracePt t="272751" x="3236913" y="3660775"/>
          <p14:tracePt t="272765" x="3141663" y="3660775"/>
          <p14:tracePt t="272783" x="2909888" y="3675063"/>
          <p14:tracePt t="272798" x="2836863" y="3697288"/>
          <p14:tracePt t="272815" x="2749550" y="3706813"/>
          <p14:tracePt t="272832" x="2622550" y="3725863"/>
          <p14:tracePt t="272848" x="2562225" y="3733800"/>
          <p14:tracePt t="272852" x="2498725" y="3733800"/>
          <p14:tracePt t="272867" x="2462213" y="3738563"/>
          <p14:tracePt t="272883" x="2420938" y="3748088"/>
          <p14:tracePt t="272886" x="2393950" y="3748088"/>
          <p14:tracePt t="272900" x="2362200" y="3762375"/>
          <p14:tracePt t="272917" x="2335213" y="3770313"/>
          <p14:tracePt t="272933" x="2289175" y="3784600"/>
          <p14:tracePt t="272950" x="2257425" y="3798888"/>
          <p14:tracePt t="272953" x="2230438" y="3806825"/>
          <p14:tracePt t="272968" x="2211388" y="3821113"/>
          <p14:tracePt t="272982" x="2179638" y="3835400"/>
          <p14:tracePt t="272999" x="2111375" y="3867150"/>
          <p14:tracePt t="273015" x="2079625" y="3889375"/>
          <p14:tracePt t="273032" x="2024063" y="3925888"/>
          <p14:tracePt t="273048" x="1997075" y="3948113"/>
          <p14:tracePt t="273065" x="1960563" y="3989388"/>
          <p14:tracePt t="273081" x="1946275" y="4013200"/>
          <p14:tracePt t="273098" x="1919288" y="4044950"/>
          <p14:tracePt t="273115" x="1914525" y="4067175"/>
          <p14:tracePt t="273132" x="1901825" y="4103688"/>
          <p14:tracePt t="273149" x="1897063" y="4125913"/>
          <p14:tracePt t="273165" x="1887538" y="4159250"/>
          <p14:tracePt t="273182" x="1887538" y="4176713"/>
          <p14:tracePt t="273199" x="1887538" y="4217988"/>
          <p14:tracePt t="273215" x="1887538" y="4235450"/>
          <p14:tracePt t="273232" x="1897063" y="4268788"/>
          <p14:tracePt t="273248" x="1911350" y="4286250"/>
          <p14:tracePt t="273266" x="1914525" y="4300538"/>
          <p14:tracePt t="273282" x="1951038" y="4340225"/>
          <p14:tracePt t="273299" x="1970088" y="4364038"/>
          <p14:tracePt t="273315" x="2055813" y="4405313"/>
          <p14:tracePt t="273332" x="2133600" y="4432300"/>
          <p14:tracePt t="273348" x="2306638" y="4464050"/>
          <p14:tracePt t="273365" x="2439988" y="4473575"/>
          <p14:tracePt t="273383" x="2708275" y="4483100"/>
          <p14:tracePt t="273399" x="2895600" y="4483100"/>
          <p14:tracePt t="273415" x="3268663" y="4483100"/>
          <p14:tracePt t="273432" x="3451225" y="4478338"/>
          <p14:tracePt t="273449" x="3725863" y="4441825"/>
          <p14:tracePt t="273465" x="3811588" y="4413250"/>
          <p14:tracePt t="273482" x="3976688" y="4354513"/>
          <p14:tracePt t="273498" x="4030663" y="4318000"/>
          <p14:tracePt t="273515" x="4117975" y="4259263"/>
          <p14:tracePt t="273531" x="4140200" y="4244975"/>
          <p14:tracePt t="273548" x="4159250" y="4203700"/>
          <p14:tracePt t="273565" x="4162425" y="4191000"/>
          <p14:tracePt t="273582" x="4171950" y="4167188"/>
          <p14:tracePt t="273598" x="4171950" y="4154488"/>
          <p14:tracePt t="273616" x="4167188" y="4125913"/>
          <p14:tracePt t="273632" x="4167188" y="4113213"/>
          <p14:tracePt t="273649" x="4162425" y="4094163"/>
          <p14:tracePt t="273653" x="4149725" y="4081463"/>
          <p14:tracePt t="273665" x="4125913" y="4057650"/>
          <p14:tracePt t="273684" x="4054475" y="4008438"/>
          <p14:tracePt t="273699" x="3989388" y="3971925"/>
          <p14:tracePt t="273716" x="3835400" y="3894138"/>
          <p14:tracePt t="273732" x="3733800" y="3867150"/>
          <p14:tracePt t="273748" x="3657600" y="3835400"/>
          <p14:tracePt t="273765" x="3516313" y="3798888"/>
          <p14:tracePt t="273782" x="3475038" y="3779838"/>
          <p14:tracePt t="273786" x="3446463" y="3775075"/>
          <p14:tracePt t="273798" x="3429000" y="3767138"/>
          <p14:tracePt t="273815" x="3419475" y="3767138"/>
          <p14:tracePt t="273832" x="3406775" y="3762375"/>
          <p14:tracePt t="273875" x="3402013" y="3762375"/>
          <p14:tracePt t="273886" x="3397250" y="3762375"/>
          <p14:tracePt t="273886" x="0" y="0"/>
        </p14:tracePtLst>
        <p14:tracePtLst>
          <p14:tracePt t="279096" x="1531938" y="2233613"/>
          <p14:tracePt t="279117" x="1527175" y="2243138"/>
          <p14:tracePt t="279128" x="1527175" y="2262188"/>
          <p14:tracePt t="279139" x="1531938" y="2303463"/>
          <p14:tracePt t="279151" x="1536700" y="2330450"/>
          <p14:tracePt t="279165" x="1546225" y="2371725"/>
          <p14:tracePt t="279184" x="1554163" y="2408238"/>
          <p14:tracePt t="279198" x="1577975" y="2481263"/>
          <p14:tracePt t="279232" x="1604963" y="2576513"/>
          <p14:tracePt t="279265" x="1651000" y="2649538"/>
          <p14:tracePt t="279298" x="1714500" y="2722563"/>
          <p14:tracePt t="279315" x="1736725" y="2740025"/>
          <p14:tracePt t="279331" x="1787525" y="2776538"/>
          <p14:tracePt t="279348" x="1809750" y="2790825"/>
          <p14:tracePt t="279365" x="1851025" y="2827338"/>
          <p14:tracePt t="279382" x="1870075" y="2840038"/>
          <p14:tracePt t="279399" x="1951038" y="2881313"/>
          <p14:tracePt t="279416" x="2006600" y="2909888"/>
          <p14:tracePt t="279433" x="2125663" y="2949575"/>
          <p14:tracePt t="279449" x="2189163" y="2968625"/>
          <p14:tracePt t="279466" x="2303463" y="2995613"/>
          <p14:tracePt t="279484" x="2379663" y="3027363"/>
          <p14:tracePt t="279502" x="2544763" y="3073400"/>
          <p14:tracePt t="279526" x="2776538" y="3132138"/>
          <p14:tracePt t="279545" x="3063875" y="3192463"/>
          <p14:tracePt t="279559" x="3255963" y="3228975"/>
          <p14:tracePt t="279573" x="3443288" y="3251200"/>
          <p14:tracePt t="279581" x="3606800" y="3278188"/>
          <p14:tracePt t="279598" x="3840163" y="3305175"/>
          <p14:tracePt t="279602" x="3981450" y="3324225"/>
          <p14:tracePt t="279617" x="4089400" y="3338513"/>
          <p14:tracePt t="279632" x="4240213" y="3346450"/>
          <p14:tracePt t="279635" x="4373563" y="3355975"/>
          <p14:tracePt t="279649" x="4483100" y="3365500"/>
          <p14:tracePt t="279665" x="4619625" y="3365500"/>
          <p14:tracePt t="279682" x="4887913" y="3378200"/>
          <p14:tracePt t="279699" x="5053013" y="3378200"/>
          <p14:tracePt t="279701" x="5230813" y="3378200"/>
          <p14:tracePt t="279715" x="5348288" y="3378200"/>
          <p14:tracePt t="279732" x="5481638" y="3378200"/>
          <p14:tracePt t="279748" x="5713413" y="3375025"/>
          <p14:tracePt t="279765" x="5822950" y="3351213"/>
          <p14:tracePt t="279782" x="6042025" y="3324225"/>
          <p14:tracePt t="279798" x="6132513" y="3302000"/>
          <p14:tracePt t="279815" x="6342063" y="3251200"/>
          <p14:tracePt t="279831" x="6415088" y="3224213"/>
          <p14:tracePt t="279848" x="6561138" y="3168650"/>
          <p14:tracePt t="279866" x="6611938" y="3141663"/>
          <p14:tracePt t="279882" x="6675438" y="3100388"/>
          <p14:tracePt t="279899" x="6697663" y="3087688"/>
          <p14:tracePt t="279917" x="6726238" y="3059113"/>
          <p14:tracePt t="279932" x="6734175" y="3051175"/>
          <p14:tracePt t="279949" x="6762750" y="3022600"/>
          <p14:tracePt t="279965" x="6767513" y="3009900"/>
          <p14:tracePt t="279983" x="6780213" y="2968625"/>
          <p14:tracePt t="279998" x="6789738" y="2949575"/>
          <p14:tracePt t="280015" x="6794500" y="2932113"/>
          <p14:tracePt t="280031" x="6794500" y="2881313"/>
          <p14:tracePt t="280049" x="6804025" y="2863850"/>
          <p14:tracePt t="280065" x="6799263" y="2822575"/>
          <p14:tracePt t="280082" x="6794500" y="2803525"/>
          <p14:tracePt t="280098" x="6770688" y="2763838"/>
          <p14:tracePt t="280116" x="6748463" y="2732088"/>
          <p14:tracePt t="280132" x="6707188" y="2698750"/>
          <p14:tracePt t="280149" x="6680200" y="2676525"/>
          <p14:tracePt t="280166" x="6602413" y="2625725"/>
          <p14:tracePt t="280182" x="6553200" y="2598738"/>
          <p14:tracePt t="280199" x="6419850" y="2554288"/>
          <p14:tracePt t="280215" x="6342063" y="2525713"/>
          <p14:tracePt t="280232" x="6156325" y="2466975"/>
          <p14:tracePt t="280248" x="6032500" y="2420938"/>
          <p14:tracePt t="280265" x="5808663" y="2371725"/>
          <p14:tracePt t="280281" x="5667375" y="2339975"/>
          <p14:tracePt t="280298" x="5448300" y="2311400"/>
          <p14:tracePt t="280315" x="5326063" y="2298700"/>
          <p14:tracePt t="280332" x="5121275" y="2289175"/>
          <p14:tracePt t="280348" x="5019675" y="2279650"/>
          <p14:tracePt t="280366" x="4860925" y="2284413"/>
          <p14:tracePt t="280384" x="4802188" y="2293938"/>
          <p14:tracePt t="280389" x="4737100" y="2293938"/>
          <p14:tracePt t="280401" x="4700588" y="2303463"/>
          <p14:tracePt t="280417" x="4624388" y="2311400"/>
          <p14:tracePt t="280434" x="4464050" y="2320925"/>
          <p14:tracePt t="280451" x="4354513" y="2330450"/>
          <p14:tracePt t="280465" x="4235450" y="2339975"/>
          <p14:tracePt t="280484" x="4025900" y="2352675"/>
          <p14:tracePt t="280499" x="3930650" y="2352675"/>
          <p14:tracePt t="280516" x="3816350" y="2366963"/>
          <p14:tracePt t="280531" x="3775075" y="2374900"/>
          <p14:tracePt t="280549" x="3743325" y="2384425"/>
          <p14:tracePt t="280565" x="3738563" y="2389188"/>
          <p14:tracePt t="280582" x="3733800" y="2389188"/>
          <p14:tracePt t="280760" x="3733800" y="2393950"/>
          <p14:tracePt t="280793" x="0" y="0"/>
        </p14:tracePtLst>
        <p14:tracePtLst>
          <p14:tracePt t="282733" x="1928813" y="3697288"/>
          <p14:tracePt t="282748" x="1924050" y="3725863"/>
          <p14:tracePt t="282765" x="1906588" y="3816350"/>
          <p14:tracePt t="282782" x="1897063" y="3875088"/>
          <p14:tracePt t="282798" x="1860550" y="3994150"/>
          <p14:tracePt t="282815" x="1851025" y="4030663"/>
          <p14:tracePt t="282831" x="1851025" y="4098925"/>
          <p14:tracePt t="282865" x="1860550" y="4135438"/>
          <p14:tracePt t="282899" x="1874838" y="4162425"/>
          <p14:tracePt t="282932" x="1928813" y="4191000"/>
          <p14:tracePt t="282950" x="1965325" y="4195763"/>
          <p14:tracePt t="282965" x="2070100" y="4222750"/>
          <p14:tracePt t="282981" x="2170113" y="4232275"/>
          <p14:tracePt t="282998" x="2398713" y="4264025"/>
          <p14:tracePt t="283015" x="2530475" y="4264025"/>
          <p14:tracePt t="283032" x="2763838" y="4259263"/>
          <p14:tracePt t="283048" x="2859088" y="4244975"/>
          <p14:tracePt t="283065" x="2954338" y="4222750"/>
          <p14:tracePt t="283081" x="2968625" y="4213225"/>
          <p14:tracePt t="283099" x="2973388" y="4203700"/>
          <p14:tracePt t="283117" x="2973388" y="4195763"/>
          <p14:tracePt t="283133" x="2973388" y="4154488"/>
          <p14:tracePt t="283149" x="2973388" y="4117975"/>
          <p14:tracePt t="283166" x="2963863" y="4076700"/>
          <p14:tracePt t="283168" x="2954338" y="4049713"/>
          <p14:tracePt t="283182" x="2949575" y="4008438"/>
          <p14:tracePt t="283200" x="2932113" y="3967163"/>
          <p14:tracePt t="283202" x="2905125" y="3925888"/>
          <p14:tracePt t="283215" x="2881313" y="3884613"/>
          <p14:tracePt t="283231" x="2844800" y="3840163"/>
          <p14:tracePt t="283248" x="2790825" y="3784600"/>
          <p14:tracePt t="283265" x="2771775" y="3770313"/>
          <p14:tracePt t="283269" x="2749550" y="3757613"/>
          <p14:tracePt t="283282" x="2735263" y="3743325"/>
          <p14:tracePt t="283298" x="2708275" y="3738563"/>
          <p14:tracePt t="283315" x="2667000" y="3725863"/>
          <p14:tracePt t="283331" x="2630488" y="3716338"/>
          <p14:tracePt t="283348" x="2566988" y="3711575"/>
          <p14:tracePt t="283365" x="2530475" y="3711575"/>
          <p14:tracePt t="283382" x="2471738" y="3711575"/>
          <p14:tracePt t="283399" x="2444750" y="3730625"/>
          <p14:tracePt t="283416" x="2411413" y="3738563"/>
          <p14:tracePt t="283432" x="2389188" y="3748088"/>
          <p14:tracePt t="283448" x="2374900" y="3757613"/>
          <p14:tracePt t="283465" x="2352675" y="3767138"/>
          <p14:tracePt t="283482" x="2330450" y="3775075"/>
          <p14:tracePt t="283498" x="2311400" y="3784600"/>
          <p14:tracePt t="283516" x="2284413" y="3798888"/>
          <p14:tracePt t="283531" x="2270125" y="3803650"/>
          <p14:tracePt t="283548" x="2266950" y="3806825"/>
          <p14:tracePt t="283565" x="2262188" y="3806825"/>
          <p14:tracePt t="283664" x="2257425" y="3806825"/>
          <p14:tracePt t="283682" x="2247900" y="3806825"/>
          <p14:tracePt t="283698" x="2238375" y="3806825"/>
          <p14:tracePt t="283698" x="0" y="0"/>
        </p14:tracePtLst>
        <p14:tracePtLst>
          <p14:tracePt t="289799" x="1546225" y="3657600"/>
          <p14:tracePt t="289820" x="1577975" y="3652838"/>
          <p14:tracePt t="289839" x="1609725" y="3652838"/>
          <p14:tracePt t="289851" x="1627188" y="3652838"/>
          <p14:tracePt t="289865" x="1641475" y="3657600"/>
          <p14:tracePt t="289883" x="1663700" y="3657600"/>
          <p14:tracePt t="289898" x="1673225" y="3657600"/>
          <p14:tracePt t="289931" x="1704975" y="3657600"/>
          <p14:tracePt t="289965" x="1773238" y="3684588"/>
          <p14:tracePt t="289998" x="1838325" y="3725863"/>
          <p14:tracePt t="290015" x="1855788" y="3743325"/>
          <p14:tracePt t="290031" x="1870075" y="3794125"/>
          <p14:tracePt t="290048" x="1870075" y="3830638"/>
          <p14:tracePt t="290065" x="1860550" y="3875088"/>
          <p14:tracePt t="290081" x="1841500" y="3898900"/>
          <p14:tracePt t="290098" x="1755775" y="3940175"/>
          <p14:tracePt t="290116" x="1692275" y="3957638"/>
          <p14:tracePt t="290132" x="1577975" y="3976688"/>
          <p14:tracePt t="290148" x="1550988" y="3976688"/>
          <p14:tracePt t="290165" x="1517650" y="3967163"/>
          <p14:tracePt t="290183" x="1504950" y="3962400"/>
          <p14:tracePt t="290199" x="1473200" y="3940175"/>
          <p14:tracePt t="290215" x="1458913" y="3925888"/>
          <p14:tracePt t="290231" x="1431925" y="3894138"/>
          <p14:tracePt t="290248" x="1417638" y="3867150"/>
          <p14:tracePt t="290265" x="1404938" y="3843338"/>
          <p14:tracePt t="290281" x="1390650" y="3803650"/>
          <p14:tracePt t="290299" x="1385888" y="3779838"/>
          <p14:tracePt t="290315" x="1385888" y="3775075"/>
          <p14:tracePt t="290331" x="1385888" y="3770313"/>
          <p14:tracePt t="291031" x="1417638" y="3743325"/>
          <p14:tracePt t="291032" x="0" y="0"/>
        </p14:tracePtLst>
        <p14:tracePtLst>
          <p14:tracePt t="291766" x="5421313" y="2489200"/>
          <p14:tracePt t="291785" x="5453063" y="2489200"/>
          <p14:tracePt t="291805" x="5472113" y="2489200"/>
          <p14:tracePt t="291815" x="5494338" y="2489200"/>
          <p14:tracePt t="291831" x="5518150" y="2489200"/>
          <p14:tracePt t="291848" x="5526088" y="2489200"/>
          <p14:tracePt t="291865" x="5576888" y="2489200"/>
          <p14:tracePt t="291899" x="5732463" y="2489200"/>
          <p14:tracePt t="291931" x="6022975" y="2489200"/>
          <p14:tracePt t="291965" x="6302375" y="2489200"/>
          <p14:tracePt t="291981" x="6351588" y="2489200"/>
          <p14:tracePt t="291998" x="6397625" y="2489200"/>
          <p14:tracePt t="292015" x="6419850" y="2489200"/>
          <p14:tracePt t="292031" x="6438900" y="2493963"/>
          <p14:tracePt t="292048" x="6443663" y="2498725"/>
          <p14:tracePt t="292066" x="6456363" y="2517775"/>
          <p14:tracePt t="292081" x="6470650" y="2525713"/>
          <p14:tracePt t="292088" x="6480175" y="2549525"/>
          <p14:tracePt t="292115" x="6497638" y="2581275"/>
          <p14:tracePt t="292133" x="6502400" y="2598738"/>
          <p14:tracePt t="292149" x="6516688" y="2630488"/>
          <p14:tracePt t="292166" x="6516688" y="2644775"/>
          <p14:tracePt t="292182" x="6516688" y="2667000"/>
          <p14:tracePt t="292198" x="6511925" y="2681288"/>
          <p14:tracePt t="292216" x="6488113" y="2713038"/>
          <p14:tracePt t="292232" x="6475413" y="2727325"/>
          <p14:tracePt t="292248" x="6438900" y="2749550"/>
          <p14:tracePt t="292265" x="6424613" y="2754313"/>
          <p14:tracePt t="292281" x="6378575" y="2754313"/>
          <p14:tracePt t="292298" x="6356350" y="2754313"/>
          <p14:tracePt t="292315" x="6292850" y="2749550"/>
          <p14:tracePt t="292331" x="6265863" y="2749550"/>
          <p14:tracePt t="292348" x="6219825" y="2735263"/>
          <p14:tracePt t="292365" x="6197600" y="2732088"/>
          <p14:tracePt t="292382" x="6151563" y="2717800"/>
          <p14:tracePt t="292399" x="6127750" y="2708275"/>
          <p14:tracePt t="292416" x="6105525" y="2690813"/>
          <p14:tracePt t="292432" x="6100763" y="2686050"/>
          <p14:tracePt t="292449" x="6083300" y="2676525"/>
          <p14:tracePt t="292465" x="6078538" y="2676525"/>
          <p14:tracePt t="292482" x="6069013" y="2671763"/>
          <p14:tracePt t="292499" x="6054725" y="2662238"/>
          <p14:tracePt t="292516" x="6037263" y="2659063"/>
          <p14:tracePt t="292531" x="6032500" y="2659063"/>
          <p14:tracePt t="292532" x="0" y="0"/>
        </p14:tracePtLst>
        <p14:tracePtLst>
          <p14:tracePt t="293878" x="3835400" y="3908425"/>
          <p14:tracePt t="293957" x="3835400" y="3916363"/>
          <p14:tracePt t="293967" x="3840163" y="3935413"/>
          <p14:tracePt t="293982" x="3840163" y="3952875"/>
          <p14:tracePt t="293998" x="3843338" y="3976688"/>
          <p14:tracePt t="294015" x="3848100" y="4021138"/>
          <p14:tracePt t="294031" x="3857625" y="4057650"/>
          <p14:tracePt t="294048" x="3875088" y="4149725"/>
          <p14:tracePt t="294065" x="3894138" y="4203700"/>
          <p14:tracePt t="294098" x="3925888" y="4381500"/>
          <p14:tracePt t="294102" x="3944938" y="4432300"/>
          <p14:tracePt t="294132" x="4013200" y="4578350"/>
          <p14:tracePt t="294166" x="4117975" y="4719638"/>
          <p14:tracePt t="294171" x="4162425" y="4751388"/>
          <p14:tracePt t="294182" x="4240213" y="4802188"/>
          <p14:tracePt t="294199" x="4332288" y="4841875"/>
          <p14:tracePt t="294215" x="4554538" y="4914900"/>
          <p14:tracePt t="294231" x="4664075" y="4924425"/>
          <p14:tracePt t="294249" x="4860925" y="4924425"/>
          <p14:tracePt t="294265" x="4956175" y="4919663"/>
          <p14:tracePt t="294282" x="5129213" y="4878388"/>
          <p14:tracePt t="294298" x="5230813" y="4838700"/>
          <p14:tracePt t="294315" x="5440363" y="4729163"/>
          <p14:tracePt t="294331" x="5562600" y="4646613"/>
          <p14:tracePt t="294350" x="5708650" y="4500563"/>
          <p14:tracePt t="294365" x="5759450" y="4418013"/>
          <p14:tracePt t="294383" x="5786438" y="4368800"/>
          <p14:tracePt t="294399" x="5808663" y="4286250"/>
          <p14:tracePt t="294416" x="5808663" y="4268788"/>
          <p14:tracePt t="294418" x="5808663" y="4244975"/>
          <p14:tracePt t="294431" x="5808663" y="4235450"/>
          <p14:tracePt t="294450" x="5803900" y="4217988"/>
          <p14:tracePt t="294465" x="5791200" y="4203700"/>
          <p14:tracePt t="294481" x="5764213" y="4191000"/>
          <p14:tracePt t="294485" x="5722938" y="4171950"/>
          <p14:tracePt t="294498" x="5645150" y="4154488"/>
          <p14:tracePt t="294515" x="5535613" y="4125913"/>
          <p14:tracePt t="294531" x="5311775" y="4076700"/>
          <p14:tracePt t="294548" x="5189538" y="4054475"/>
          <p14:tracePt t="294551" x="5092700" y="4044950"/>
          <p14:tracePt t="294565" x="4992688" y="4035425"/>
          <p14:tracePt t="294582" x="4911725" y="4025900"/>
          <p14:tracePt t="294586" x="4860925" y="4025900"/>
          <p14:tracePt t="294598" x="4810125" y="4025900"/>
          <p14:tracePt t="294615" x="4792663" y="4025900"/>
          <p14:tracePt t="294632" x="4778375" y="4025900"/>
          <p14:tracePt t="294735" x="4773613" y="4025900"/>
          <p14:tracePt t="294744" x="4765675" y="4013200"/>
          <p14:tracePt t="294755" x="4746625" y="3984625"/>
          <p14:tracePt t="294768" x="4729163" y="3921125"/>
          <p14:tracePt t="294768" x="0" y="0"/>
        </p14:tracePtLst>
      </p14:laserTraceLst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48051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dirty="0"/>
              <a:t>Distributive Lattice </a:t>
            </a:r>
            <a:r>
              <a:rPr lang="zh-CN" altLang="en-US" dirty="0"/>
              <a:t>分配格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858587"/>
            <a:ext cx="7886700" cy="3263504"/>
          </a:xfrm>
        </p:spPr>
        <p:txBody>
          <a:bodyPr>
            <a:normAutofit/>
          </a:bodyPr>
          <a:lstStyle/>
          <a:p>
            <a:r>
              <a:rPr lang="en-US" altLang="zh-CN" dirty="0"/>
              <a:t>Question</a:t>
            </a:r>
            <a:r>
              <a:rPr lang="zh-CN" altLang="en-US" dirty="0"/>
              <a:t>：</a:t>
            </a:r>
            <a:r>
              <a:rPr lang="en-US" altLang="zh-CN" dirty="0"/>
              <a:t> &lt;L,≤&gt; is a total order set. Is it a distributive lattice? Why?</a:t>
            </a:r>
          </a:p>
          <a:p>
            <a:endParaRPr lang="en-US" altLang="zh-CN" dirty="0"/>
          </a:p>
          <a:p>
            <a:r>
              <a:rPr lang="zh-CN" altLang="en-US" dirty="0"/>
              <a:t>性质：在一个格中，分配律的两个等式只要有一个成立，则另一个一定成立；也即不存在一个成立一个不成立。 要么都成立，要么都不成立。 </a:t>
            </a:r>
            <a:endParaRPr lang="en-US" altLang="zh-CN" dirty="0"/>
          </a:p>
          <a:p>
            <a:pPr marL="342900" indent="-342900">
              <a:buAutoNum type="arabicParenBoth"/>
            </a:pPr>
            <a:r>
              <a:rPr lang="en-US" altLang="zh-CN" dirty="0"/>
              <a:t>x</a:t>
            </a:r>
            <a:r>
              <a:rPr lang="zh-CN" altLang="zh-CN" dirty="0"/>
              <a:t>∨</a:t>
            </a:r>
            <a:r>
              <a:rPr lang="en-US" altLang="zh-CN" dirty="0"/>
              <a:t>(y</a:t>
            </a:r>
            <a:r>
              <a:rPr lang="zh-CN" altLang="zh-CN" dirty="0"/>
              <a:t>∧</a:t>
            </a:r>
            <a:r>
              <a:rPr lang="en-US" altLang="zh-CN" dirty="0"/>
              <a:t>z) = (x</a:t>
            </a:r>
            <a:r>
              <a:rPr lang="zh-CN" altLang="zh-CN" dirty="0"/>
              <a:t>∨</a:t>
            </a:r>
            <a:r>
              <a:rPr lang="en-US" altLang="zh-CN" dirty="0"/>
              <a:t>y)</a:t>
            </a:r>
            <a:r>
              <a:rPr lang="zh-CN" altLang="zh-CN" dirty="0"/>
              <a:t>∧</a:t>
            </a:r>
            <a:r>
              <a:rPr lang="en-US" altLang="zh-CN" dirty="0"/>
              <a:t>(x</a:t>
            </a:r>
            <a:r>
              <a:rPr lang="zh-CN" altLang="zh-CN" dirty="0"/>
              <a:t>∨</a:t>
            </a:r>
            <a:r>
              <a:rPr lang="en-US" altLang="zh-CN" dirty="0"/>
              <a:t>z)   for all x, y, z in L   (</a:t>
            </a:r>
            <a:r>
              <a:rPr lang="zh-CN" altLang="en-US" dirty="0"/>
              <a:t>分配律）</a:t>
            </a:r>
            <a:endParaRPr lang="en-US" altLang="zh-CN" dirty="0"/>
          </a:p>
          <a:p>
            <a:pPr marL="342900" indent="-342900">
              <a:buFontTx/>
              <a:buAutoNum type="arabicParenBoth"/>
            </a:pPr>
            <a:r>
              <a:rPr lang="en-US" altLang="zh-CN" dirty="0"/>
              <a:t>(x</a:t>
            </a:r>
            <a:r>
              <a:rPr lang="zh-CN" altLang="zh-CN" dirty="0"/>
              <a:t>∧</a:t>
            </a:r>
            <a:r>
              <a:rPr lang="en-US" altLang="zh-CN" dirty="0"/>
              <a:t>y)</a:t>
            </a:r>
            <a:r>
              <a:rPr lang="zh-CN" altLang="zh-CN" dirty="0"/>
              <a:t>∨</a:t>
            </a:r>
            <a:r>
              <a:rPr lang="en-US" altLang="zh-CN" dirty="0"/>
              <a:t>(x</a:t>
            </a:r>
            <a:r>
              <a:rPr lang="zh-CN" altLang="zh-CN" dirty="0"/>
              <a:t>∧</a:t>
            </a:r>
            <a:r>
              <a:rPr lang="en-US" altLang="zh-CN" dirty="0"/>
              <a:t>z) = x</a:t>
            </a:r>
            <a:r>
              <a:rPr lang="zh-CN" altLang="zh-CN" dirty="0"/>
              <a:t>∧</a:t>
            </a:r>
            <a:r>
              <a:rPr lang="en-US" altLang="zh-CN" dirty="0"/>
              <a:t>(y</a:t>
            </a:r>
            <a:r>
              <a:rPr lang="zh-CN" altLang="zh-CN" dirty="0"/>
              <a:t>∨</a:t>
            </a:r>
            <a:r>
              <a:rPr lang="en-US" altLang="zh-CN" dirty="0"/>
              <a:t>z) for all x, y, z in L   (</a:t>
            </a:r>
            <a:r>
              <a:rPr lang="zh-CN" altLang="en-US" dirty="0"/>
              <a:t>分配律）</a:t>
            </a:r>
            <a:endParaRPr lang="en-US" altLang="zh-CN" dirty="0"/>
          </a:p>
          <a:p>
            <a:r>
              <a:rPr lang="en-US" altLang="zh-CN" dirty="0"/>
              <a:t>Why?  </a:t>
            </a:r>
          </a:p>
          <a:p>
            <a:endParaRPr lang="en-US" altLang="zh-CN" dirty="0"/>
          </a:p>
          <a:p>
            <a:r>
              <a:rPr lang="zh-CN" altLang="en-US" dirty="0"/>
              <a:t>注：可以用对偶原理证明两个分配律是等价的，也可以直接证明有一个能推出另一个。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55211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内容占位符 2"/>
          <p:cNvSpPr txBox="1">
            <a:spLocks/>
          </p:cNvSpPr>
          <p:nvPr/>
        </p:nvSpPr>
        <p:spPr>
          <a:xfrm>
            <a:off x="628650" y="1779220"/>
            <a:ext cx="7886700" cy="297028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50" b="1" dirty="0"/>
              <a:t>Theorem</a:t>
            </a:r>
            <a:r>
              <a:rPr lang="en-US" altLang="zh-CN" sz="1650" dirty="0"/>
              <a:t>: &lt;L, </a:t>
            </a:r>
            <a:r>
              <a:rPr lang="zh-CN" altLang="zh-CN" sz="1650" dirty="0"/>
              <a:t>∧</a:t>
            </a:r>
            <a:r>
              <a:rPr lang="en-US" altLang="zh-CN" sz="1650" dirty="0"/>
              <a:t>, </a:t>
            </a:r>
            <a:r>
              <a:rPr lang="zh-CN" altLang="zh-CN" sz="1650" dirty="0"/>
              <a:t>∨</a:t>
            </a:r>
            <a:r>
              <a:rPr lang="en-US" altLang="zh-CN" sz="1650" dirty="0"/>
              <a:t>&gt; is a distributive lattice. For all x, y, z in L, </a:t>
            </a:r>
          </a:p>
          <a:p>
            <a:pPr marL="0" indent="0">
              <a:buNone/>
            </a:pPr>
            <a:r>
              <a:rPr lang="en-US" altLang="zh-CN" sz="1650" dirty="0"/>
              <a:t>	y=z </a:t>
            </a:r>
            <a:r>
              <a:rPr lang="en-US" altLang="zh-CN" sz="1650" dirty="0" err="1"/>
              <a:t>iff</a:t>
            </a:r>
            <a:r>
              <a:rPr lang="en-US" altLang="zh-CN" sz="1650" dirty="0"/>
              <a:t> x</a:t>
            </a:r>
            <a:r>
              <a:rPr lang="zh-CN" altLang="zh-CN" sz="1650" dirty="0"/>
              <a:t>∧</a:t>
            </a:r>
            <a:r>
              <a:rPr lang="en-US" altLang="zh-CN" sz="1650" dirty="0"/>
              <a:t>y=x</a:t>
            </a:r>
            <a:r>
              <a:rPr lang="zh-CN" altLang="zh-CN" sz="1650" dirty="0"/>
              <a:t>∧</a:t>
            </a:r>
            <a:r>
              <a:rPr lang="en-US" altLang="zh-CN" sz="1650" dirty="0"/>
              <a:t>z and x</a:t>
            </a:r>
            <a:r>
              <a:rPr lang="zh-CN" altLang="zh-CN" sz="1650" dirty="0"/>
              <a:t>∨</a:t>
            </a:r>
            <a:r>
              <a:rPr lang="en-US" altLang="zh-CN" sz="1650" dirty="0"/>
              <a:t>y=x</a:t>
            </a:r>
            <a:r>
              <a:rPr lang="zh-CN" altLang="zh-CN" sz="1650" dirty="0"/>
              <a:t>∨</a:t>
            </a:r>
            <a:r>
              <a:rPr lang="en-US" altLang="zh-CN" sz="1650" dirty="0"/>
              <a:t>z </a:t>
            </a:r>
          </a:p>
          <a:p>
            <a:pPr marL="0" indent="0">
              <a:buNone/>
            </a:pPr>
            <a:endParaRPr lang="en-US" altLang="zh-CN" sz="1650" dirty="0"/>
          </a:p>
          <a:p>
            <a:pPr marL="0" indent="0">
              <a:buNone/>
            </a:pPr>
            <a:r>
              <a:rPr lang="en-US" altLang="zh-CN" sz="1650" dirty="0"/>
              <a:t>Proof…</a:t>
            </a:r>
          </a:p>
          <a:p>
            <a:pPr marL="385763" indent="-385763">
              <a:buAutoNum type="arabicParenBoth"/>
            </a:pPr>
            <a:r>
              <a:rPr lang="zh-CN" altLang="en-US" sz="1650" dirty="0"/>
              <a:t>由</a:t>
            </a:r>
            <a:r>
              <a:rPr lang="en-US" altLang="zh-CN" sz="1650" dirty="0"/>
              <a:t>y=z  </a:t>
            </a:r>
            <a:r>
              <a:rPr lang="en-US" altLang="zh-CN" sz="1650" dirty="0">
                <a:solidFill>
                  <a:srgbClr val="FF0000"/>
                </a:solidFill>
              </a:rPr>
              <a:t>=&gt;</a:t>
            </a:r>
            <a:r>
              <a:rPr lang="en-US" altLang="zh-CN" sz="1650" dirty="0"/>
              <a:t> x</a:t>
            </a:r>
            <a:r>
              <a:rPr lang="zh-CN" altLang="zh-CN" sz="1650" dirty="0"/>
              <a:t>∧</a:t>
            </a:r>
            <a:r>
              <a:rPr lang="en-US" altLang="zh-CN" sz="1650" dirty="0"/>
              <a:t>y=x</a:t>
            </a:r>
            <a:r>
              <a:rPr lang="zh-CN" altLang="zh-CN" sz="1650" dirty="0"/>
              <a:t>∧</a:t>
            </a:r>
            <a:r>
              <a:rPr lang="en-US" altLang="zh-CN" sz="1650" dirty="0"/>
              <a:t>z and x</a:t>
            </a:r>
            <a:r>
              <a:rPr lang="zh-CN" altLang="zh-CN" sz="1650" dirty="0"/>
              <a:t>∨</a:t>
            </a:r>
            <a:r>
              <a:rPr lang="en-US" altLang="zh-CN" sz="1650" dirty="0"/>
              <a:t>y=x</a:t>
            </a:r>
            <a:r>
              <a:rPr lang="zh-CN" altLang="zh-CN" sz="1650" dirty="0"/>
              <a:t>∨</a:t>
            </a:r>
            <a:r>
              <a:rPr lang="en-US" altLang="zh-CN" sz="1650" dirty="0"/>
              <a:t>z  </a:t>
            </a:r>
            <a:r>
              <a:rPr lang="zh-CN" altLang="en-US" sz="1650" dirty="0"/>
              <a:t>显然</a:t>
            </a:r>
            <a:endParaRPr lang="en-US" altLang="zh-CN" sz="1650" dirty="0"/>
          </a:p>
          <a:p>
            <a:pPr marL="385763" indent="-385763">
              <a:buAutoNum type="arabicParenBoth"/>
            </a:pPr>
            <a:r>
              <a:rPr lang="zh-CN" altLang="en-US" sz="1650" dirty="0"/>
              <a:t>由</a:t>
            </a:r>
            <a:r>
              <a:rPr lang="en-US" altLang="zh-CN" sz="1650" dirty="0"/>
              <a:t>x</a:t>
            </a:r>
            <a:r>
              <a:rPr lang="zh-CN" altLang="zh-CN" sz="1650" dirty="0"/>
              <a:t>∧</a:t>
            </a:r>
            <a:r>
              <a:rPr lang="en-US" altLang="zh-CN" sz="1650" dirty="0"/>
              <a:t>y=x</a:t>
            </a:r>
            <a:r>
              <a:rPr lang="zh-CN" altLang="zh-CN" sz="1650" dirty="0"/>
              <a:t>∧</a:t>
            </a:r>
            <a:r>
              <a:rPr lang="en-US" altLang="zh-CN" sz="1650" dirty="0"/>
              <a:t>z and x</a:t>
            </a:r>
            <a:r>
              <a:rPr lang="zh-CN" altLang="zh-CN" sz="1650" dirty="0"/>
              <a:t>∨</a:t>
            </a:r>
            <a:r>
              <a:rPr lang="en-US" altLang="zh-CN" sz="1650" dirty="0"/>
              <a:t>y=x</a:t>
            </a:r>
            <a:r>
              <a:rPr lang="zh-CN" altLang="zh-CN" sz="1650" dirty="0"/>
              <a:t>∨</a:t>
            </a:r>
            <a:r>
              <a:rPr lang="en-US" altLang="zh-CN" sz="1650" dirty="0"/>
              <a:t>z </a:t>
            </a:r>
            <a:r>
              <a:rPr lang="en-US" altLang="zh-CN" sz="1650" dirty="0">
                <a:solidFill>
                  <a:srgbClr val="FF0000"/>
                </a:solidFill>
              </a:rPr>
              <a:t>=&gt; </a:t>
            </a:r>
            <a:r>
              <a:rPr lang="en-US" altLang="zh-CN" sz="1650" dirty="0"/>
              <a:t>y=z</a:t>
            </a:r>
          </a:p>
          <a:p>
            <a:pPr marL="0" indent="0">
              <a:buNone/>
            </a:pPr>
            <a:r>
              <a:rPr lang="en-US" altLang="zh-CN" sz="1650" dirty="0"/>
              <a:t> </a:t>
            </a:r>
            <a:r>
              <a:rPr lang="zh-CN" altLang="en-US" sz="1650" dirty="0"/>
              <a:t>  </a:t>
            </a:r>
            <a:r>
              <a:rPr lang="en-US" altLang="zh-CN" sz="1650" dirty="0"/>
              <a:t>z = z</a:t>
            </a:r>
            <a:r>
              <a:rPr lang="zh-CN" altLang="zh-CN" sz="1650" dirty="0"/>
              <a:t>∨</a:t>
            </a:r>
            <a:r>
              <a:rPr lang="en-US" altLang="zh-CN" sz="1650" dirty="0"/>
              <a:t>(z</a:t>
            </a:r>
            <a:r>
              <a:rPr lang="zh-CN" altLang="zh-CN" sz="1650" dirty="0"/>
              <a:t>∧</a:t>
            </a:r>
            <a:r>
              <a:rPr lang="en-US" altLang="zh-CN" sz="1650" dirty="0"/>
              <a:t>x) </a:t>
            </a:r>
            <a:r>
              <a:rPr lang="en-US" altLang="zh-CN" sz="1650" dirty="0">
                <a:solidFill>
                  <a:srgbClr val="FF0000"/>
                </a:solidFill>
              </a:rPr>
              <a:t>(??</a:t>
            </a:r>
            <a:r>
              <a:rPr lang="zh-CN" altLang="en-US" sz="1650" dirty="0">
                <a:solidFill>
                  <a:srgbClr val="FF0000"/>
                </a:solidFill>
              </a:rPr>
              <a:t>律</a:t>
            </a:r>
            <a:r>
              <a:rPr lang="en-US" altLang="zh-CN" sz="1650" dirty="0">
                <a:solidFill>
                  <a:srgbClr val="FF0000"/>
                </a:solidFill>
              </a:rPr>
              <a:t>)</a:t>
            </a:r>
            <a:r>
              <a:rPr lang="en-US" altLang="zh-CN" sz="1650" dirty="0"/>
              <a:t> = z</a:t>
            </a:r>
            <a:r>
              <a:rPr lang="zh-CN" altLang="zh-CN" sz="1650" dirty="0"/>
              <a:t>∨</a:t>
            </a:r>
            <a:r>
              <a:rPr lang="en-US" altLang="zh-CN" sz="1650" dirty="0"/>
              <a:t>(y</a:t>
            </a:r>
            <a:r>
              <a:rPr lang="zh-CN" altLang="zh-CN" sz="1650" dirty="0"/>
              <a:t>∧</a:t>
            </a:r>
            <a:r>
              <a:rPr lang="en-US" altLang="zh-CN" sz="1650" dirty="0"/>
              <a:t>x) = (z</a:t>
            </a:r>
            <a:r>
              <a:rPr lang="zh-CN" altLang="zh-CN" sz="1650" dirty="0"/>
              <a:t>∨</a:t>
            </a:r>
            <a:r>
              <a:rPr lang="en-US" altLang="zh-CN" sz="1650" dirty="0"/>
              <a:t>y)</a:t>
            </a:r>
            <a:r>
              <a:rPr lang="zh-CN" altLang="zh-CN" sz="1650" dirty="0"/>
              <a:t>∧</a:t>
            </a:r>
            <a:r>
              <a:rPr lang="en-US" altLang="zh-CN" sz="1650" dirty="0"/>
              <a:t>(z</a:t>
            </a:r>
            <a:r>
              <a:rPr lang="zh-CN" altLang="zh-CN" sz="1650" dirty="0"/>
              <a:t>∨</a:t>
            </a:r>
            <a:r>
              <a:rPr lang="en-US" altLang="zh-CN" sz="1650" dirty="0"/>
              <a:t>x) </a:t>
            </a:r>
            <a:r>
              <a:rPr lang="en-US" altLang="zh-CN" sz="1650" dirty="0">
                <a:solidFill>
                  <a:srgbClr val="FF0000"/>
                </a:solidFill>
              </a:rPr>
              <a:t>(??</a:t>
            </a:r>
            <a:r>
              <a:rPr lang="zh-CN" altLang="en-US" sz="1650" dirty="0">
                <a:solidFill>
                  <a:srgbClr val="FF0000"/>
                </a:solidFill>
              </a:rPr>
              <a:t>律</a:t>
            </a:r>
            <a:r>
              <a:rPr lang="en-US" altLang="zh-CN" sz="1650" dirty="0">
                <a:solidFill>
                  <a:srgbClr val="FF0000"/>
                </a:solidFill>
              </a:rPr>
              <a:t>)</a:t>
            </a:r>
            <a:r>
              <a:rPr lang="en-US" altLang="zh-CN" sz="1650" dirty="0"/>
              <a:t> = (z</a:t>
            </a:r>
            <a:r>
              <a:rPr lang="zh-CN" altLang="zh-CN" sz="1650" dirty="0"/>
              <a:t>∨</a:t>
            </a:r>
            <a:r>
              <a:rPr lang="en-US" altLang="zh-CN" sz="1650" dirty="0"/>
              <a:t>y)</a:t>
            </a:r>
            <a:r>
              <a:rPr lang="zh-CN" altLang="zh-CN" sz="1650" dirty="0"/>
              <a:t>∧</a:t>
            </a:r>
            <a:r>
              <a:rPr lang="en-US" altLang="zh-CN" sz="1650" dirty="0"/>
              <a:t>(y</a:t>
            </a:r>
            <a:r>
              <a:rPr lang="zh-CN" altLang="zh-CN" sz="1650" dirty="0"/>
              <a:t>∨</a:t>
            </a:r>
            <a:r>
              <a:rPr lang="en-US" altLang="zh-CN" sz="1650" dirty="0"/>
              <a:t>x) = 	(y</a:t>
            </a:r>
            <a:r>
              <a:rPr lang="zh-CN" altLang="zh-CN" sz="1650" dirty="0"/>
              <a:t>∨</a:t>
            </a:r>
            <a:r>
              <a:rPr lang="en-US" altLang="zh-CN" sz="1650" dirty="0"/>
              <a:t>z)</a:t>
            </a:r>
            <a:r>
              <a:rPr lang="zh-CN" altLang="zh-CN" sz="1650" dirty="0"/>
              <a:t>∧</a:t>
            </a:r>
            <a:r>
              <a:rPr lang="en-US" altLang="zh-CN" sz="1650" dirty="0"/>
              <a:t>(y</a:t>
            </a:r>
            <a:r>
              <a:rPr lang="zh-CN" altLang="zh-CN" sz="1650" dirty="0"/>
              <a:t>∨</a:t>
            </a:r>
            <a:r>
              <a:rPr lang="en-US" altLang="zh-CN" sz="1650" dirty="0"/>
              <a:t>x)	= y</a:t>
            </a:r>
            <a:r>
              <a:rPr lang="zh-CN" altLang="zh-CN" sz="1650" dirty="0"/>
              <a:t>∨</a:t>
            </a:r>
            <a:r>
              <a:rPr lang="en-US" altLang="zh-CN" sz="1650" dirty="0"/>
              <a:t>(z</a:t>
            </a:r>
            <a:r>
              <a:rPr lang="zh-CN" altLang="zh-CN" sz="1650" dirty="0"/>
              <a:t>∧</a:t>
            </a:r>
            <a:r>
              <a:rPr lang="en-US" altLang="zh-CN" sz="1650" dirty="0"/>
              <a:t>x)</a:t>
            </a:r>
            <a:r>
              <a:rPr lang="en-US" altLang="zh-CN" sz="1650" dirty="0">
                <a:solidFill>
                  <a:srgbClr val="FF0000"/>
                </a:solidFill>
              </a:rPr>
              <a:t> (??</a:t>
            </a:r>
            <a:r>
              <a:rPr lang="zh-CN" altLang="en-US" sz="1650" dirty="0">
                <a:solidFill>
                  <a:srgbClr val="FF0000"/>
                </a:solidFill>
              </a:rPr>
              <a:t>律</a:t>
            </a:r>
            <a:r>
              <a:rPr lang="en-US" altLang="zh-CN" sz="1650" dirty="0">
                <a:solidFill>
                  <a:srgbClr val="FF0000"/>
                </a:solidFill>
              </a:rPr>
              <a:t>) </a:t>
            </a:r>
            <a:r>
              <a:rPr lang="en-US" altLang="zh-CN" sz="1650" dirty="0"/>
              <a:t>= y</a:t>
            </a:r>
            <a:r>
              <a:rPr lang="zh-CN" altLang="zh-CN" sz="1650" dirty="0"/>
              <a:t>∨</a:t>
            </a:r>
            <a:r>
              <a:rPr lang="en-US" altLang="zh-CN" sz="1650" dirty="0"/>
              <a:t>(y</a:t>
            </a:r>
            <a:r>
              <a:rPr lang="zh-CN" altLang="zh-CN" sz="1650" dirty="0"/>
              <a:t>∧</a:t>
            </a:r>
            <a:r>
              <a:rPr lang="en-US" altLang="zh-CN" sz="1650" dirty="0"/>
              <a:t>x) </a:t>
            </a:r>
            <a:r>
              <a:rPr lang="en-US" altLang="zh-CN" sz="1650" dirty="0">
                <a:solidFill>
                  <a:srgbClr val="FF0000"/>
                </a:solidFill>
              </a:rPr>
              <a:t>(??</a:t>
            </a:r>
            <a:r>
              <a:rPr lang="zh-CN" altLang="en-US" sz="1650" dirty="0">
                <a:solidFill>
                  <a:srgbClr val="FF0000"/>
                </a:solidFill>
              </a:rPr>
              <a:t>律</a:t>
            </a:r>
            <a:r>
              <a:rPr lang="en-US" altLang="zh-CN" sz="1650" dirty="0">
                <a:solidFill>
                  <a:srgbClr val="FF0000"/>
                </a:solidFill>
              </a:rPr>
              <a:t>)</a:t>
            </a:r>
            <a:r>
              <a:rPr lang="en-US" altLang="zh-CN" sz="1650" dirty="0"/>
              <a:t> = y</a:t>
            </a:r>
          </a:p>
          <a:p>
            <a:pPr marL="0" indent="0">
              <a:buNone/>
            </a:pPr>
            <a:endParaRPr lang="en-US" altLang="zh-CN" sz="1650" dirty="0"/>
          </a:p>
          <a:p>
            <a:pPr marL="0" indent="0">
              <a:buNone/>
            </a:pPr>
            <a:endParaRPr lang="en-US" altLang="zh-CN" sz="1650" dirty="0"/>
          </a:p>
          <a:p>
            <a:pPr marL="0" indent="0">
              <a:buNone/>
            </a:pPr>
            <a:endParaRPr lang="en-US" altLang="zh-CN" sz="1650" dirty="0"/>
          </a:p>
          <a:p>
            <a:pPr marL="0" indent="0">
              <a:buNone/>
            </a:pPr>
            <a:r>
              <a:rPr lang="en-US" altLang="zh-CN" sz="1650" dirty="0"/>
              <a:t>	</a:t>
            </a:r>
          </a:p>
          <a:p>
            <a:pPr marL="0" indent="0">
              <a:buNone/>
            </a:pPr>
            <a:r>
              <a:rPr lang="en-US" altLang="zh-CN" sz="1650" dirty="0"/>
              <a:t>  </a:t>
            </a:r>
          </a:p>
          <a:p>
            <a:endParaRPr lang="en-US" altLang="zh-CN" sz="1650" dirty="0"/>
          </a:p>
          <a:p>
            <a:endParaRPr lang="zh-CN" altLang="en-US" sz="1650" dirty="0"/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628650" y="1131094"/>
            <a:ext cx="7886700" cy="4480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400" b="1" dirty="0"/>
              <a:t>Distributive Lattice </a:t>
            </a:r>
            <a:r>
              <a:rPr lang="zh-CN" altLang="en-US" sz="2400" b="1" dirty="0"/>
              <a:t>分配格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7284657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55263F5-605E-483F-9318-AFA563897C20}" type="slidenum">
              <a:rPr lang="en-US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32</a:t>
            </a:fld>
            <a:endParaRPr lang="en-US" altLang="zh-CN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99369" name="Text Box 9"/>
          <p:cNvSpPr txBox="1">
            <a:spLocks noChangeArrowheads="1"/>
          </p:cNvSpPr>
          <p:nvPr/>
        </p:nvSpPr>
        <p:spPr bwMode="auto">
          <a:xfrm>
            <a:off x="6681879" y="3914776"/>
            <a:ext cx="614272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500">
                <a:solidFill>
                  <a:srgbClr val="FFFF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图</a:t>
            </a:r>
            <a:r>
              <a:rPr lang="en-US" altLang="zh-CN" sz="1500">
                <a:solidFill>
                  <a:srgbClr val="FFFF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13</a:t>
            </a:r>
          </a:p>
        </p:txBody>
      </p:sp>
      <p:sp>
        <p:nvSpPr>
          <p:cNvPr id="399371" name="Rectangle 11"/>
          <p:cNvSpPr>
            <a:spLocks noChangeArrowheads="1"/>
          </p:cNvSpPr>
          <p:nvPr/>
        </p:nvSpPr>
        <p:spPr bwMode="auto">
          <a:xfrm>
            <a:off x="1709739" y="1694007"/>
            <a:ext cx="5347097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8566" rIns="28566" bIns="0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判别下述格</a:t>
            </a:r>
            <a:r>
              <a:rPr lang="en-US" altLang="zh-CN" b="1" i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是否为分配格</a:t>
            </a:r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</a:p>
        </p:txBody>
      </p:sp>
      <p:grpSp>
        <p:nvGrpSpPr>
          <p:cNvPr id="399375" name="Group 15"/>
          <p:cNvGrpSpPr>
            <a:grpSpLocks/>
          </p:cNvGrpSpPr>
          <p:nvPr/>
        </p:nvGrpSpPr>
        <p:grpSpPr bwMode="auto">
          <a:xfrm>
            <a:off x="1709739" y="2025253"/>
            <a:ext cx="5670947" cy="2258616"/>
            <a:chOff x="476" y="981"/>
            <a:chExt cx="4763" cy="1897"/>
          </a:xfrm>
        </p:grpSpPr>
        <p:pic>
          <p:nvPicPr>
            <p:cNvPr id="399373" name="Picture 13" descr="13-10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673" b="11122"/>
            <a:stretch>
              <a:fillRect/>
            </a:stretch>
          </p:blipFill>
          <p:spPr bwMode="auto">
            <a:xfrm>
              <a:off x="476" y="981"/>
              <a:ext cx="3856" cy="1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9374" name="Text Box 14"/>
            <p:cNvSpPr txBox="1">
              <a:spLocks noChangeArrowheads="1"/>
            </p:cNvSpPr>
            <p:nvPr/>
          </p:nvSpPr>
          <p:spPr bwMode="auto">
            <a:xfrm>
              <a:off x="1202" y="2568"/>
              <a:ext cx="4037" cy="3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i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L</a:t>
              </a:r>
              <a:r>
                <a:rPr lang="en-US" altLang="zh-CN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1  </a:t>
              </a:r>
              <a:r>
                <a:rPr lang="en-US" altLang="zh-CN" b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                    </a:t>
              </a:r>
              <a:r>
                <a:rPr lang="en-US" altLang="zh-CN" b="1" i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L</a:t>
              </a:r>
              <a:r>
                <a:rPr lang="en-US" altLang="zh-CN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r>
                <a:rPr lang="en-US" altLang="zh-CN" b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                   </a:t>
              </a:r>
              <a:r>
                <a:rPr lang="en-US" altLang="zh-CN" b="1" i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L</a:t>
              </a:r>
              <a:r>
                <a:rPr lang="en-US" altLang="zh-CN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3</a:t>
              </a:r>
            </a:p>
          </p:txBody>
        </p:sp>
      </p:grpSp>
      <p:sp>
        <p:nvSpPr>
          <p:cNvPr id="399376" name="Rectangle 16"/>
          <p:cNvSpPr>
            <a:spLocks noChangeArrowheads="1"/>
          </p:cNvSpPr>
          <p:nvPr/>
        </p:nvSpPr>
        <p:spPr bwMode="auto">
          <a:xfrm>
            <a:off x="2627710" y="1052514"/>
            <a:ext cx="4591050" cy="313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000000"/>
                </a:solidFill>
              </a:rPr>
              <a:t>练习</a:t>
            </a:r>
            <a:endParaRPr lang="en-US" altLang="zh-CN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47159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9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6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1085200"/>
            <a:ext cx="7886700" cy="320690"/>
          </a:xfrm>
        </p:spPr>
        <p:txBody>
          <a:bodyPr>
            <a:noAutofit/>
          </a:bodyPr>
          <a:lstStyle/>
          <a:p>
            <a:pPr algn="ctr"/>
            <a:r>
              <a:rPr lang="en-US" altLang="zh-CN" dirty="0"/>
              <a:t>Bounded lattice </a:t>
            </a:r>
            <a:r>
              <a:rPr lang="zh-CN" altLang="en-US" dirty="0"/>
              <a:t>有界格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679287"/>
            <a:ext cx="7886700" cy="3263504"/>
          </a:xfrm>
        </p:spPr>
        <p:txBody>
          <a:bodyPr>
            <a:normAutofit/>
          </a:bodyPr>
          <a:lstStyle/>
          <a:p>
            <a:r>
              <a:rPr lang="en-US" altLang="zh-CN" b="1" dirty="0"/>
              <a:t>Bounded lattice </a:t>
            </a:r>
            <a:r>
              <a:rPr lang="zh-CN" altLang="en-US" b="1" dirty="0"/>
              <a:t>有界格：</a:t>
            </a:r>
            <a:r>
              <a:rPr lang="en-US" altLang="zh-CN" b="0" dirty="0"/>
              <a:t>if </a:t>
            </a:r>
            <a:r>
              <a:rPr lang="en-US" altLang="zh-CN" b="0" dirty="0" smtClean="0"/>
              <a:t>lattice L </a:t>
            </a:r>
            <a:r>
              <a:rPr lang="en-US" altLang="zh-CN" b="0" dirty="0"/>
              <a:t>has upper bound and lower bound, L is called bounded lattice. The upper bound is usually written as 1, and the lower bound as 0.  </a:t>
            </a:r>
            <a:endParaRPr lang="en-US" altLang="zh-CN" b="0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0" indent="0"/>
            <a:r>
              <a:rPr lang="en-US" altLang="zh-CN" b="0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r>
              <a:rPr lang="en-US" altLang="zh-CN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  </a:t>
            </a:r>
            <a:r>
              <a:rPr lang="zh-CN" altLang="en-US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如果格</a:t>
            </a:r>
            <a:r>
              <a:rPr lang="en-US" altLang="zh-CN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L</a:t>
            </a:r>
            <a:r>
              <a:rPr lang="zh-CN" altLang="en-US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存在一个最大元和最小元</a:t>
            </a:r>
            <a:r>
              <a:rPr lang="en-US" altLang="zh-CN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当然也是整个集合的上界和下界</a:t>
            </a:r>
            <a:r>
              <a:rPr lang="en-US" altLang="zh-CN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), </a:t>
            </a:r>
            <a:r>
              <a:rPr lang="zh-CN" altLang="en-US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很多情况下分别记这个最大元和最小元为</a:t>
            </a:r>
            <a:r>
              <a:rPr lang="en-US" altLang="zh-CN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1</a:t>
            </a:r>
            <a:r>
              <a:rPr lang="zh-CN" altLang="en-US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和</a:t>
            </a:r>
            <a:r>
              <a:rPr lang="en-US" altLang="zh-CN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0. </a:t>
            </a:r>
          </a:p>
          <a:p>
            <a:endParaRPr lang="en-US" altLang="zh-CN" b="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Examples…</a:t>
            </a:r>
          </a:p>
          <a:p>
            <a:endParaRPr lang="en-US" altLang="zh-CN" b="0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解释最大元和最小元分别记为</a:t>
            </a:r>
            <a:r>
              <a:rPr lang="en-US" altLang="zh-CN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1</a:t>
            </a:r>
            <a:r>
              <a:rPr lang="zh-CN" altLang="en-US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与</a:t>
            </a:r>
            <a:r>
              <a:rPr lang="en-US" altLang="zh-CN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0</a:t>
            </a:r>
            <a:r>
              <a:rPr lang="zh-CN" altLang="en-US" b="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的原因</a:t>
            </a:r>
            <a:endParaRPr lang="en-US" altLang="zh-CN" b="0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472238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内容占位符 2"/>
          <p:cNvSpPr txBox="1">
            <a:spLocks/>
          </p:cNvSpPr>
          <p:nvPr/>
        </p:nvSpPr>
        <p:spPr>
          <a:xfrm>
            <a:off x="628650" y="1639225"/>
            <a:ext cx="7886700" cy="18282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50" b="1" dirty="0"/>
              <a:t>Definition</a:t>
            </a:r>
            <a:r>
              <a:rPr lang="en-US" altLang="zh-CN" sz="1650" dirty="0"/>
              <a:t>: &lt;L, </a:t>
            </a:r>
            <a:r>
              <a:rPr lang="zh-CN" altLang="zh-CN" sz="1650" dirty="0"/>
              <a:t>∧</a:t>
            </a:r>
            <a:r>
              <a:rPr lang="en-US" altLang="zh-CN" sz="1650" dirty="0"/>
              <a:t>, </a:t>
            </a:r>
            <a:r>
              <a:rPr lang="zh-CN" altLang="zh-CN" sz="1650" dirty="0"/>
              <a:t>∨</a:t>
            </a:r>
            <a:r>
              <a:rPr lang="en-US" altLang="zh-CN" sz="1650" dirty="0"/>
              <a:t>&gt; is a bounded lattice with 1 and 0. For a</a:t>
            </a:r>
            <a:r>
              <a:rPr lang="zh-CN" altLang="zh-CN" sz="1650" dirty="0"/>
              <a:t>∈</a:t>
            </a:r>
            <a:r>
              <a:rPr lang="en-US" altLang="zh-CN" sz="1650" dirty="0"/>
              <a:t>L, if there is an element a</a:t>
            </a:r>
            <a:r>
              <a:rPr lang="en-US" altLang="zh-CN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zh-CN" altLang="zh-CN" sz="1650" dirty="0"/>
              <a:t> ∈</a:t>
            </a:r>
            <a:r>
              <a:rPr lang="en-US" altLang="zh-CN" sz="1650" dirty="0"/>
              <a:t>L, satisfies: </a:t>
            </a:r>
            <a:r>
              <a:rPr lang="en-US" altLang="zh-CN" sz="1650" dirty="0">
                <a:solidFill>
                  <a:schemeClr val="accent1"/>
                </a:solidFill>
              </a:rPr>
              <a:t>a</a:t>
            </a:r>
            <a:r>
              <a:rPr lang="zh-CN" altLang="zh-CN" sz="1650" dirty="0">
                <a:solidFill>
                  <a:schemeClr val="accent1"/>
                </a:solidFill>
              </a:rPr>
              <a:t>∨</a:t>
            </a:r>
            <a:r>
              <a:rPr lang="en-US" altLang="zh-CN" sz="1650" dirty="0">
                <a:solidFill>
                  <a:schemeClr val="accent1"/>
                </a:solidFill>
              </a:rPr>
              <a:t>a</a:t>
            </a:r>
            <a:r>
              <a:rPr lang="en-US" altLang="zh-CN" sz="165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en-US" altLang="zh-CN" sz="1650" dirty="0">
                <a:solidFill>
                  <a:schemeClr val="accent1"/>
                </a:solidFill>
              </a:rPr>
              <a:t> = 1 and a</a:t>
            </a:r>
            <a:r>
              <a:rPr lang="zh-CN" altLang="zh-CN" sz="1650" dirty="0">
                <a:solidFill>
                  <a:schemeClr val="accent1"/>
                </a:solidFill>
              </a:rPr>
              <a:t>∧</a:t>
            </a:r>
            <a:r>
              <a:rPr lang="en-US" altLang="zh-CN" sz="1650" dirty="0">
                <a:solidFill>
                  <a:schemeClr val="accent1"/>
                </a:solidFill>
              </a:rPr>
              <a:t>a</a:t>
            </a:r>
            <a:r>
              <a:rPr lang="en-US" altLang="zh-CN" sz="165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en-US" altLang="zh-CN" sz="1650" dirty="0">
                <a:solidFill>
                  <a:schemeClr val="accent1"/>
                </a:solidFill>
              </a:rPr>
              <a:t> =0</a:t>
            </a:r>
            <a:r>
              <a:rPr lang="en-US" altLang="zh-CN" sz="1650" dirty="0"/>
              <a:t>, a</a:t>
            </a:r>
            <a:r>
              <a:rPr lang="en-US" altLang="zh-CN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en-US" altLang="zh-CN" sz="1650" dirty="0"/>
              <a:t> is called the </a:t>
            </a:r>
            <a:r>
              <a:rPr lang="en-US" altLang="zh-CN" sz="1650" b="1" dirty="0">
                <a:solidFill>
                  <a:schemeClr val="accent1"/>
                </a:solidFill>
              </a:rPr>
              <a:t>complement</a:t>
            </a:r>
            <a:r>
              <a:rPr lang="en-US" altLang="zh-CN" sz="1650" dirty="0"/>
              <a:t> element of a.  (</a:t>
            </a:r>
            <a:r>
              <a:rPr lang="zh-CN" altLang="en-US" sz="1650" dirty="0"/>
              <a:t>补元素）</a:t>
            </a:r>
            <a:endParaRPr lang="en-US" altLang="zh-CN" sz="1650" dirty="0"/>
          </a:p>
          <a:p>
            <a:pPr marL="0" indent="0">
              <a:buNone/>
            </a:pPr>
            <a:r>
              <a:rPr lang="en-US" altLang="zh-CN" sz="1650" dirty="0"/>
              <a:t>	</a:t>
            </a:r>
          </a:p>
          <a:p>
            <a:pPr marL="0" indent="0">
              <a:buNone/>
            </a:pPr>
            <a:r>
              <a:rPr lang="en-US" altLang="zh-CN" sz="1650" b="1" dirty="0"/>
              <a:t>Question</a:t>
            </a:r>
            <a:r>
              <a:rPr lang="en-US" altLang="zh-CN" sz="1650" dirty="0"/>
              <a:t>: </a:t>
            </a:r>
            <a:r>
              <a:rPr lang="zh-CN" altLang="en-US" sz="1650" dirty="0"/>
              <a:t>补元素是否一定存在？ 如果存在，唯一吗？</a:t>
            </a:r>
            <a:endParaRPr lang="en-US" altLang="zh-CN" sz="1650" dirty="0"/>
          </a:p>
          <a:p>
            <a:pPr marL="0" indent="0">
              <a:buNone/>
            </a:pPr>
            <a:r>
              <a:rPr lang="en-US" altLang="zh-CN" sz="1650" dirty="0"/>
              <a:t>Examples…</a:t>
            </a:r>
          </a:p>
          <a:p>
            <a:pPr marL="0" indent="0">
              <a:buNone/>
            </a:pPr>
            <a:endParaRPr lang="en-US" altLang="zh-CN" sz="1650" dirty="0"/>
          </a:p>
          <a:p>
            <a:pPr marL="0" indent="0">
              <a:buNone/>
            </a:pPr>
            <a:endParaRPr lang="en-US" altLang="zh-CN" sz="1650" dirty="0"/>
          </a:p>
          <a:p>
            <a:pPr marL="0" indent="0">
              <a:buNone/>
            </a:pPr>
            <a:endParaRPr lang="en-US" altLang="zh-CN" sz="1650" dirty="0"/>
          </a:p>
          <a:p>
            <a:pPr marL="0" indent="0">
              <a:buNone/>
            </a:pPr>
            <a:endParaRPr lang="en-US" altLang="zh-CN" sz="1650" dirty="0"/>
          </a:p>
          <a:p>
            <a:pPr marL="0" indent="0">
              <a:buNone/>
            </a:pPr>
            <a:endParaRPr lang="en-US" altLang="zh-CN" sz="1650" dirty="0"/>
          </a:p>
          <a:p>
            <a:pPr marL="0" indent="0">
              <a:buNone/>
            </a:pPr>
            <a:r>
              <a:rPr lang="en-US" altLang="zh-CN" sz="1650" dirty="0"/>
              <a:t>A lattice element may have no complement; may have multiple complements. </a:t>
            </a:r>
          </a:p>
          <a:p>
            <a:pPr marL="0" indent="0">
              <a:buNone/>
            </a:pPr>
            <a:r>
              <a:rPr lang="en-US" altLang="zh-CN" sz="1650" dirty="0"/>
              <a:t>But if the lattice is distributive, the </a:t>
            </a:r>
            <a:r>
              <a:rPr lang="en-US" altLang="zh-CN" sz="1650" b="1" dirty="0">
                <a:solidFill>
                  <a:schemeClr val="accent1"/>
                </a:solidFill>
              </a:rPr>
              <a:t>complement</a:t>
            </a:r>
            <a:r>
              <a:rPr lang="en-US" altLang="zh-CN" sz="1650" dirty="0"/>
              <a:t> element of a is unique if exits.   </a:t>
            </a:r>
          </a:p>
          <a:p>
            <a:endParaRPr lang="en-US" altLang="zh-CN" sz="1650" dirty="0"/>
          </a:p>
          <a:p>
            <a:endParaRPr lang="zh-CN" altLang="en-US" sz="1650" dirty="0"/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628650" y="1007062"/>
            <a:ext cx="7886700" cy="4480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400" b="1" dirty="0"/>
              <a:t>Complement Lattice </a:t>
            </a:r>
            <a:r>
              <a:rPr lang="zh-CN" altLang="en-US" sz="2400" b="1" dirty="0"/>
              <a:t>有补格</a:t>
            </a:r>
            <a:endParaRPr lang="zh-CN" altLang="en-US" sz="2400" dirty="0"/>
          </a:p>
        </p:txBody>
      </p:sp>
      <p:grpSp>
        <p:nvGrpSpPr>
          <p:cNvPr id="4" name="Group 19"/>
          <p:cNvGrpSpPr>
            <a:grpSpLocks/>
          </p:cNvGrpSpPr>
          <p:nvPr/>
        </p:nvGrpSpPr>
        <p:grpSpPr bwMode="auto">
          <a:xfrm>
            <a:off x="2959172" y="3051065"/>
            <a:ext cx="4972050" cy="1950009"/>
            <a:chOff x="624" y="1920"/>
            <a:chExt cx="4176" cy="1776"/>
          </a:xfrm>
        </p:grpSpPr>
        <p:grpSp>
          <p:nvGrpSpPr>
            <p:cNvPr id="7" name="Group 22"/>
            <p:cNvGrpSpPr>
              <a:grpSpLocks/>
            </p:cNvGrpSpPr>
            <p:nvPr/>
          </p:nvGrpSpPr>
          <p:grpSpPr bwMode="auto">
            <a:xfrm>
              <a:off x="624" y="2160"/>
              <a:ext cx="1728" cy="1296"/>
              <a:chOff x="384" y="2160"/>
              <a:chExt cx="1728" cy="1296"/>
            </a:xfrm>
          </p:grpSpPr>
          <p:sp>
            <p:nvSpPr>
              <p:cNvPr id="33" name="Oval 23"/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240" cy="240"/>
              </a:xfrm>
              <a:prstGeom prst="ellipse">
                <a:avLst/>
              </a:prstGeom>
              <a:noFill/>
              <a:ln w="38100">
                <a:solidFill>
                  <a:srgbClr val="FF00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100" b="1">
                    <a:solidFill>
                      <a:schemeClr val="bg1"/>
                    </a:solidFill>
                    <a:latin typeface="宋体" panose="02010600030101010101" pitchFamily="2" charset="-122"/>
                  </a:rPr>
                  <a:t>1</a:t>
                </a:r>
              </a:p>
            </p:txBody>
          </p:sp>
          <p:sp>
            <p:nvSpPr>
              <p:cNvPr id="34" name="Oval 24"/>
              <p:cNvSpPr>
                <a:spLocks noChangeArrowheads="1"/>
              </p:cNvSpPr>
              <p:nvPr/>
            </p:nvSpPr>
            <p:spPr bwMode="auto">
              <a:xfrm>
                <a:off x="384" y="2640"/>
                <a:ext cx="240" cy="240"/>
              </a:xfrm>
              <a:prstGeom prst="ellipse">
                <a:avLst/>
              </a:prstGeom>
              <a:noFill/>
              <a:ln w="38100">
                <a:solidFill>
                  <a:srgbClr val="FF00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100" b="1">
                    <a:solidFill>
                      <a:schemeClr val="bg1"/>
                    </a:solidFill>
                    <a:latin typeface="宋体" panose="02010600030101010101" pitchFamily="2" charset="-122"/>
                  </a:rPr>
                  <a:t>a</a:t>
                </a:r>
              </a:p>
            </p:txBody>
          </p:sp>
          <p:sp>
            <p:nvSpPr>
              <p:cNvPr id="35" name="Oval 25"/>
              <p:cNvSpPr>
                <a:spLocks noChangeArrowheads="1"/>
              </p:cNvSpPr>
              <p:nvPr/>
            </p:nvSpPr>
            <p:spPr bwMode="auto">
              <a:xfrm>
                <a:off x="864" y="2640"/>
                <a:ext cx="240" cy="240"/>
              </a:xfrm>
              <a:prstGeom prst="ellipse">
                <a:avLst/>
              </a:prstGeom>
              <a:noFill/>
              <a:ln w="38100">
                <a:solidFill>
                  <a:srgbClr val="FF00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100" b="1">
                    <a:solidFill>
                      <a:schemeClr val="bg1"/>
                    </a:solidFill>
                    <a:latin typeface="宋体" panose="02010600030101010101" pitchFamily="2" charset="-122"/>
                  </a:rPr>
                  <a:t>b</a:t>
                </a:r>
              </a:p>
            </p:txBody>
          </p:sp>
          <p:sp>
            <p:nvSpPr>
              <p:cNvPr id="36" name="Oval 26"/>
              <p:cNvSpPr>
                <a:spLocks noChangeArrowheads="1"/>
              </p:cNvSpPr>
              <p:nvPr/>
            </p:nvSpPr>
            <p:spPr bwMode="auto">
              <a:xfrm>
                <a:off x="1392" y="2640"/>
                <a:ext cx="240" cy="240"/>
              </a:xfrm>
              <a:prstGeom prst="ellipse">
                <a:avLst/>
              </a:prstGeom>
              <a:noFill/>
              <a:ln w="38100">
                <a:solidFill>
                  <a:srgbClr val="FF00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100" b="1" dirty="0">
                    <a:solidFill>
                      <a:schemeClr val="bg1"/>
                    </a:solidFill>
                    <a:latin typeface="宋体" panose="02010600030101010101" pitchFamily="2" charset="-122"/>
                  </a:rPr>
                  <a:t>c</a:t>
                </a:r>
              </a:p>
            </p:txBody>
          </p:sp>
          <p:sp>
            <p:nvSpPr>
              <p:cNvPr id="37" name="Oval 27"/>
              <p:cNvSpPr>
                <a:spLocks noChangeArrowheads="1"/>
              </p:cNvSpPr>
              <p:nvPr/>
            </p:nvSpPr>
            <p:spPr bwMode="auto">
              <a:xfrm>
                <a:off x="1872" y="2640"/>
                <a:ext cx="240" cy="240"/>
              </a:xfrm>
              <a:prstGeom prst="ellipse">
                <a:avLst/>
              </a:prstGeom>
              <a:noFill/>
              <a:ln w="38100">
                <a:solidFill>
                  <a:srgbClr val="FF00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100" b="1" dirty="0">
                    <a:solidFill>
                      <a:schemeClr val="bg1"/>
                    </a:solidFill>
                    <a:latin typeface="宋体" panose="02010600030101010101" pitchFamily="2" charset="-122"/>
                  </a:rPr>
                  <a:t>d</a:t>
                </a:r>
              </a:p>
            </p:txBody>
          </p:sp>
          <p:sp>
            <p:nvSpPr>
              <p:cNvPr id="38" name="Line 28"/>
              <p:cNvSpPr>
                <a:spLocks noChangeShapeType="1"/>
              </p:cNvSpPr>
              <p:nvPr/>
            </p:nvSpPr>
            <p:spPr bwMode="auto">
              <a:xfrm flipH="1">
                <a:off x="576" y="2304"/>
                <a:ext cx="576" cy="336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" name="Line 29"/>
              <p:cNvSpPr>
                <a:spLocks noChangeShapeType="1"/>
              </p:cNvSpPr>
              <p:nvPr/>
            </p:nvSpPr>
            <p:spPr bwMode="auto">
              <a:xfrm flipH="1">
                <a:off x="1008" y="2400"/>
                <a:ext cx="192" cy="240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Line 30"/>
              <p:cNvSpPr>
                <a:spLocks noChangeShapeType="1"/>
              </p:cNvSpPr>
              <p:nvPr/>
            </p:nvSpPr>
            <p:spPr bwMode="auto">
              <a:xfrm>
                <a:off x="1344" y="2400"/>
                <a:ext cx="144" cy="240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Line 31"/>
              <p:cNvSpPr>
                <a:spLocks noChangeShapeType="1"/>
              </p:cNvSpPr>
              <p:nvPr/>
            </p:nvSpPr>
            <p:spPr bwMode="auto">
              <a:xfrm>
                <a:off x="1392" y="2304"/>
                <a:ext cx="528" cy="336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Oval 32"/>
              <p:cNvSpPr>
                <a:spLocks noChangeArrowheads="1"/>
              </p:cNvSpPr>
              <p:nvPr/>
            </p:nvSpPr>
            <p:spPr bwMode="auto">
              <a:xfrm>
                <a:off x="1152" y="3216"/>
                <a:ext cx="240" cy="240"/>
              </a:xfrm>
              <a:prstGeom prst="ellipse">
                <a:avLst/>
              </a:prstGeom>
              <a:noFill/>
              <a:ln w="38100">
                <a:solidFill>
                  <a:srgbClr val="FF00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100" b="1">
                    <a:solidFill>
                      <a:schemeClr val="bg1"/>
                    </a:solidFill>
                    <a:latin typeface="宋体" panose="02010600030101010101" pitchFamily="2" charset="-122"/>
                  </a:rPr>
                  <a:t>0</a:t>
                </a:r>
              </a:p>
            </p:txBody>
          </p:sp>
          <p:sp>
            <p:nvSpPr>
              <p:cNvPr id="43" name="Line 33"/>
              <p:cNvSpPr>
                <a:spLocks noChangeShapeType="1"/>
              </p:cNvSpPr>
              <p:nvPr/>
            </p:nvSpPr>
            <p:spPr bwMode="auto">
              <a:xfrm>
                <a:off x="576" y="2880"/>
                <a:ext cx="576" cy="384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Line 34"/>
              <p:cNvSpPr>
                <a:spLocks noChangeShapeType="1"/>
              </p:cNvSpPr>
              <p:nvPr/>
            </p:nvSpPr>
            <p:spPr bwMode="auto">
              <a:xfrm>
                <a:off x="1056" y="2880"/>
                <a:ext cx="192" cy="336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Line 35"/>
              <p:cNvSpPr>
                <a:spLocks noChangeShapeType="1"/>
              </p:cNvSpPr>
              <p:nvPr/>
            </p:nvSpPr>
            <p:spPr bwMode="auto">
              <a:xfrm flipH="1">
                <a:off x="1344" y="2880"/>
                <a:ext cx="192" cy="336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" name="Line 36"/>
              <p:cNvSpPr>
                <a:spLocks noChangeShapeType="1"/>
              </p:cNvSpPr>
              <p:nvPr/>
            </p:nvSpPr>
            <p:spPr bwMode="auto">
              <a:xfrm flipH="1">
                <a:off x="1392" y="2880"/>
                <a:ext cx="576" cy="432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" name="Group 37"/>
            <p:cNvGrpSpPr>
              <a:grpSpLocks/>
            </p:cNvGrpSpPr>
            <p:nvPr/>
          </p:nvGrpSpPr>
          <p:grpSpPr bwMode="auto">
            <a:xfrm>
              <a:off x="3360" y="1920"/>
              <a:ext cx="1440" cy="1776"/>
              <a:chOff x="3312" y="1776"/>
              <a:chExt cx="1488" cy="1920"/>
            </a:xfrm>
          </p:grpSpPr>
          <p:grpSp>
            <p:nvGrpSpPr>
              <p:cNvPr id="9" name="Group 38"/>
              <p:cNvGrpSpPr>
                <a:grpSpLocks/>
              </p:cNvGrpSpPr>
              <p:nvPr/>
            </p:nvGrpSpPr>
            <p:grpSpPr bwMode="auto">
              <a:xfrm>
                <a:off x="3312" y="1776"/>
                <a:ext cx="1488" cy="1920"/>
                <a:chOff x="3072" y="1872"/>
                <a:chExt cx="1488" cy="1920"/>
              </a:xfrm>
            </p:grpSpPr>
            <p:sp>
              <p:nvSpPr>
                <p:cNvPr id="11" name="Oval 39"/>
                <p:cNvSpPr>
                  <a:spLocks noChangeArrowheads="1"/>
                </p:cNvSpPr>
                <p:nvPr/>
              </p:nvSpPr>
              <p:spPr bwMode="auto">
                <a:xfrm>
                  <a:off x="3696" y="1872"/>
                  <a:ext cx="240" cy="240"/>
                </a:xfrm>
                <a:prstGeom prst="ellipse">
                  <a:avLst/>
                </a:prstGeom>
                <a:noFill/>
                <a:ln w="38100">
                  <a:solidFill>
                    <a:srgbClr val="FF0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100" b="1">
                      <a:solidFill>
                        <a:schemeClr val="bg1"/>
                      </a:solidFill>
                      <a:latin typeface="宋体" panose="02010600030101010101" pitchFamily="2" charset="-122"/>
                    </a:rPr>
                    <a:t>1</a:t>
                  </a:r>
                </a:p>
              </p:txBody>
            </p:sp>
            <p:sp>
              <p:nvSpPr>
                <p:cNvPr id="12" name="Oval 40"/>
                <p:cNvSpPr>
                  <a:spLocks noChangeArrowheads="1"/>
                </p:cNvSpPr>
                <p:nvPr/>
              </p:nvSpPr>
              <p:spPr bwMode="auto">
                <a:xfrm>
                  <a:off x="3072" y="2256"/>
                  <a:ext cx="240" cy="240"/>
                </a:xfrm>
                <a:prstGeom prst="ellipse">
                  <a:avLst/>
                </a:prstGeom>
                <a:noFill/>
                <a:ln w="38100">
                  <a:solidFill>
                    <a:srgbClr val="FF0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100" b="1">
                      <a:solidFill>
                        <a:schemeClr val="bg1"/>
                      </a:solidFill>
                      <a:latin typeface="宋体" panose="02010600030101010101" pitchFamily="2" charset="-122"/>
                    </a:rPr>
                    <a:t>a</a:t>
                  </a:r>
                </a:p>
              </p:txBody>
            </p:sp>
            <p:sp>
              <p:nvSpPr>
                <p:cNvPr id="13" name="Oval 41"/>
                <p:cNvSpPr>
                  <a:spLocks noChangeArrowheads="1"/>
                </p:cNvSpPr>
                <p:nvPr/>
              </p:nvSpPr>
              <p:spPr bwMode="auto">
                <a:xfrm>
                  <a:off x="4320" y="2256"/>
                  <a:ext cx="240" cy="240"/>
                </a:xfrm>
                <a:prstGeom prst="ellipse">
                  <a:avLst/>
                </a:prstGeom>
                <a:noFill/>
                <a:ln w="38100">
                  <a:solidFill>
                    <a:srgbClr val="FF0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100" b="1">
                      <a:solidFill>
                        <a:schemeClr val="bg1"/>
                      </a:solidFill>
                      <a:latin typeface="宋体" panose="02010600030101010101" pitchFamily="2" charset="-122"/>
                    </a:rPr>
                    <a:t>b</a:t>
                  </a:r>
                </a:p>
              </p:txBody>
            </p:sp>
            <p:sp>
              <p:nvSpPr>
                <p:cNvPr id="14" name="Oval 42"/>
                <p:cNvSpPr>
                  <a:spLocks noChangeArrowheads="1"/>
                </p:cNvSpPr>
                <p:nvPr/>
              </p:nvSpPr>
              <p:spPr bwMode="auto">
                <a:xfrm>
                  <a:off x="3072" y="2736"/>
                  <a:ext cx="240" cy="240"/>
                </a:xfrm>
                <a:prstGeom prst="ellipse">
                  <a:avLst/>
                </a:prstGeom>
                <a:noFill/>
                <a:ln w="38100">
                  <a:solidFill>
                    <a:srgbClr val="FF0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100" b="1">
                      <a:solidFill>
                        <a:schemeClr val="bg1"/>
                      </a:solidFill>
                      <a:latin typeface="宋体" panose="02010600030101010101" pitchFamily="2" charset="-122"/>
                    </a:rPr>
                    <a:t>c</a:t>
                  </a:r>
                </a:p>
              </p:txBody>
            </p:sp>
            <p:sp>
              <p:nvSpPr>
                <p:cNvPr id="15" name="Oval 43"/>
                <p:cNvSpPr>
                  <a:spLocks noChangeArrowheads="1"/>
                </p:cNvSpPr>
                <p:nvPr/>
              </p:nvSpPr>
              <p:spPr bwMode="auto">
                <a:xfrm>
                  <a:off x="4320" y="2736"/>
                  <a:ext cx="240" cy="240"/>
                </a:xfrm>
                <a:prstGeom prst="ellipse">
                  <a:avLst/>
                </a:prstGeom>
                <a:noFill/>
                <a:ln w="38100">
                  <a:solidFill>
                    <a:srgbClr val="FF0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100" b="1">
                      <a:solidFill>
                        <a:schemeClr val="bg1"/>
                      </a:solidFill>
                      <a:latin typeface="宋体" panose="02010600030101010101" pitchFamily="2" charset="-122"/>
                    </a:rPr>
                    <a:t>d</a:t>
                  </a:r>
                </a:p>
              </p:txBody>
            </p:sp>
            <p:sp>
              <p:nvSpPr>
                <p:cNvPr id="16" name="Oval 44"/>
                <p:cNvSpPr>
                  <a:spLocks noChangeArrowheads="1"/>
                </p:cNvSpPr>
                <p:nvPr/>
              </p:nvSpPr>
              <p:spPr bwMode="auto">
                <a:xfrm>
                  <a:off x="3072" y="3168"/>
                  <a:ext cx="240" cy="240"/>
                </a:xfrm>
                <a:prstGeom prst="ellipse">
                  <a:avLst/>
                </a:prstGeom>
                <a:noFill/>
                <a:ln w="38100">
                  <a:solidFill>
                    <a:srgbClr val="FF0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100" b="1">
                      <a:solidFill>
                        <a:schemeClr val="bg1"/>
                      </a:solidFill>
                      <a:latin typeface="宋体" panose="02010600030101010101" pitchFamily="2" charset="-122"/>
                    </a:rPr>
                    <a:t>e</a:t>
                  </a:r>
                </a:p>
              </p:txBody>
            </p:sp>
            <p:sp>
              <p:nvSpPr>
                <p:cNvPr id="17" name="Oval 45"/>
                <p:cNvSpPr>
                  <a:spLocks noChangeArrowheads="1"/>
                </p:cNvSpPr>
                <p:nvPr/>
              </p:nvSpPr>
              <p:spPr bwMode="auto">
                <a:xfrm>
                  <a:off x="4320" y="3168"/>
                  <a:ext cx="240" cy="240"/>
                </a:xfrm>
                <a:prstGeom prst="ellipse">
                  <a:avLst/>
                </a:prstGeom>
                <a:noFill/>
                <a:ln w="38100">
                  <a:solidFill>
                    <a:srgbClr val="FF0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100" b="1">
                      <a:solidFill>
                        <a:schemeClr val="bg1"/>
                      </a:solidFill>
                      <a:latin typeface="宋体" panose="02010600030101010101" pitchFamily="2" charset="-122"/>
                    </a:rPr>
                    <a:t>g</a:t>
                  </a:r>
                </a:p>
              </p:txBody>
            </p:sp>
            <p:sp>
              <p:nvSpPr>
                <p:cNvPr id="18" name="Oval 46"/>
                <p:cNvSpPr>
                  <a:spLocks noChangeArrowheads="1"/>
                </p:cNvSpPr>
                <p:nvPr/>
              </p:nvSpPr>
              <p:spPr bwMode="auto">
                <a:xfrm>
                  <a:off x="3696" y="3552"/>
                  <a:ext cx="240" cy="240"/>
                </a:xfrm>
                <a:prstGeom prst="ellipse">
                  <a:avLst/>
                </a:prstGeom>
                <a:noFill/>
                <a:ln w="38100">
                  <a:solidFill>
                    <a:srgbClr val="FF0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100" b="1">
                      <a:solidFill>
                        <a:schemeClr val="bg1"/>
                      </a:solidFill>
                      <a:latin typeface="宋体" panose="02010600030101010101" pitchFamily="2" charset="-122"/>
                    </a:rPr>
                    <a:t>0</a:t>
                  </a:r>
                </a:p>
              </p:txBody>
            </p:sp>
            <p:sp>
              <p:nvSpPr>
                <p:cNvPr id="19" name="Oval 47"/>
                <p:cNvSpPr>
                  <a:spLocks noChangeArrowheads="1"/>
                </p:cNvSpPr>
                <p:nvPr/>
              </p:nvSpPr>
              <p:spPr bwMode="auto">
                <a:xfrm>
                  <a:off x="3696" y="3168"/>
                  <a:ext cx="240" cy="240"/>
                </a:xfrm>
                <a:prstGeom prst="ellipse">
                  <a:avLst/>
                </a:prstGeom>
                <a:noFill/>
                <a:ln w="38100">
                  <a:solidFill>
                    <a:srgbClr val="FF00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100" b="1">
                      <a:solidFill>
                        <a:schemeClr val="bg1"/>
                      </a:solidFill>
                      <a:latin typeface="宋体" panose="02010600030101010101" pitchFamily="2" charset="-122"/>
                    </a:rPr>
                    <a:t>f</a:t>
                  </a:r>
                </a:p>
              </p:txBody>
            </p:sp>
            <p:sp>
              <p:nvSpPr>
                <p:cNvPr id="20" name="Line 48"/>
                <p:cNvSpPr>
                  <a:spLocks noChangeShapeType="1"/>
                </p:cNvSpPr>
                <p:nvPr/>
              </p:nvSpPr>
              <p:spPr bwMode="auto">
                <a:xfrm flipH="1">
                  <a:off x="3312" y="2064"/>
                  <a:ext cx="384" cy="192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1" name="Line 49"/>
                <p:cNvSpPr>
                  <a:spLocks noChangeShapeType="1"/>
                </p:cNvSpPr>
                <p:nvPr/>
              </p:nvSpPr>
              <p:spPr bwMode="auto">
                <a:xfrm>
                  <a:off x="3936" y="2016"/>
                  <a:ext cx="432" cy="240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2" name="Line 50"/>
                <p:cNvSpPr>
                  <a:spLocks noChangeShapeType="1"/>
                </p:cNvSpPr>
                <p:nvPr/>
              </p:nvSpPr>
              <p:spPr bwMode="auto">
                <a:xfrm>
                  <a:off x="3312" y="2400"/>
                  <a:ext cx="1008" cy="38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3" name="Line 51"/>
                <p:cNvSpPr>
                  <a:spLocks noChangeShapeType="1"/>
                </p:cNvSpPr>
                <p:nvPr/>
              </p:nvSpPr>
              <p:spPr bwMode="auto">
                <a:xfrm>
                  <a:off x="3216" y="2496"/>
                  <a:ext cx="0" cy="240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4" name="Line 52"/>
                <p:cNvSpPr>
                  <a:spLocks noChangeShapeType="1"/>
                </p:cNvSpPr>
                <p:nvPr/>
              </p:nvSpPr>
              <p:spPr bwMode="auto">
                <a:xfrm>
                  <a:off x="4464" y="2496"/>
                  <a:ext cx="0" cy="240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7" name="Line 53"/>
                <p:cNvSpPr>
                  <a:spLocks noChangeShapeType="1"/>
                </p:cNvSpPr>
                <p:nvPr/>
              </p:nvSpPr>
              <p:spPr bwMode="auto">
                <a:xfrm>
                  <a:off x="3312" y="2880"/>
                  <a:ext cx="1056" cy="336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8" name="Line 54"/>
                <p:cNvSpPr>
                  <a:spLocks noChangeShapeType="1"/>
                </p:cNvSpPr>
                <p:nvPr/>
              </p:nvSpPr>
              <p:spPr bwMode="auto">
                <a:xfrm flipH="1">
                  <a:off x="3888" y="2928"/>
                  <a:ext cx="480" cy="288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" name="Line 55"/>
                <p:cNvSpPr>
                  <a:spLocks noChangeShapeType="1"/>
                </p:cNvSpPr>
                <p:nvPr/>
              </p:nvSpPr>
              <p:spPr bwMode="auto">
                <a:xfrm>
                  <a:off x="3312" y="3360"/>
                  <a:ext cx="384" cy="240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0" name="Line 56"/>
                <p:cNvSpPr>
                  <a:spLocks noChangeShapeType="1"/>
                </p:cNvSpPr>
                <p:nvPr/>
              </p:nvSpPr>
              <p:spPr bwMode="auto">
                <a:xfrm flipH="1">
                  <a:off x="3936" y="3360"/>
                  <a:ext cx="432" cy="240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1" name="Line 57"/>
                <p:cNvSpPr>
                  <a:spLocks noChangeShapeType="1"/>
                </p:cNvSpPr>
                <p:nvPr/>
              </p:nvSpPr>
              <p:spPr bwMode="auto">
                <a:xfrm>
                  <a:off x="3216" y="2976"/>
                  <a:ext cx="0" cy="192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2" name="Line 58"/>
                <p:cNvSpPr>
                  <a:spLocks noChangeShapeType="1"/>
                </p:cNvSpPr>
                <p:nvPr/>
              </p:nvSpPr>
              <p:spPr bwMode="auto">
                <a:xfrm>
                  <a:off x="3840" y="3408"/>
                  <a:ext cx="0" cy="14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0" name="Line 59"/>
              <p:cNvSpPr>
                <a:spLocks noChangeShapeType="1"/>
              </p:cNvSpPr>
              <p:nvPr/>
            </p:nvSpPr>
            <p:spPr bwMode="auto">
              <a:xfrm>
                <a:off x="4704" y="2880"/>
                <a:ext cx="0" cy="192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47" name="Group 41"/>
          <p:cNvGrpSpPr>
            <a:grpSpLocks/>
          </p:cNvGrpSpPr>
          <p:nvPr/>
        </p:nvGrpSpPr>
        <p:grpSpPr bwMode="auto">
          <a:xfrm>
            <a:off x="2131368" y="3253768"/>
            <a:ext cx="228600" cy="1447800"/>
            <a:chOff x="1008" y="1248"/>
            <a:chExt cx="227" cy="1427"/>
          </a:xfrm>
        </p:grpSpPr>
        <p:sp>
          <p:nvSpPr>
            <p:cNvPr id="48" name="Oval 42"/>
            <p:cNvSpPr>
              <a:spLocks noChangeArrowheads="1"/>
            </p:cNvSpPr>
            <p:nvPr/>
          </p:nvSpPr>
          <p:spPr bwMode="auto">
            <a:xfrm>
              <a:off x="1008" y="1248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 dirty="0"/>
                <a:t>d</a:t>
              </a:r>
            </a:p>
          </p:txBody>
        </p:sp>
        <p:sp>
          <p:nvSpPr>
            <p:cNvPr id="49" name="Oval 43"/>
            <p:cNvSpPr>
              <a:spLocks noChangeArrowheads="1"/>
            </p:cNvSpPr>
            <p:nvPr/>
          </p:nvSpPr>
          <p:spPr bwMode="auto">
            <a:xfrm>
              <a:off x="1008" y="1632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c</a:t>
              </a:r>
            </a:p>
          </p:txBody>
        </p:sp>
        <p:sp>
          <p:nvSpPr>
            <p:cNvPr id="50" name="Oval 44"/>
            <p:cNvSpPr>
              <a:spLocks noChangeArrowheads="1"/>
            </p:cNvSpPr>
            <p:nvPr/>
          </p:nvSpPr>
          <p:spPr bwMode="auto">
            <a:xfrm>
              <a:off x="1008" y="2016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b</a:t>
              </a:r>
            </a:p>
          </p:txBody>
        </p:sp>
        <p:sp>
          <p:nvSpPr>
            <p:cNvPr id="51" name="Oval 45"/>
            <p:cNvSpPr>
              <a:spLocks noChangeArrowheads="1"/>
            </p:cNvSpPr>
            <p:nvPr/>
          </p:nvSpPr>
          <p:spPr bwMode="auto">
            <a:xfrm>
              <a:off x="1008" y="2448"/>
              <a:ext cx="227" cy="227"/>
            </a:xfrm>
            <a:prstGeom prst="ellipse">
              <a:avLst/>
            </a:prstGeom>
            <a:noFill/>
            <a:ln w="38100">
              <a:solidFill>
                <a:srgbClr val="FF00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800"/>
                <a:t>a</a:t>
              </a:r>
            </a:p>
          </p:txBody>
        </p:sp>
        <p:sp>
          <p:nvSpPr>
            <p:cNvPr id="52" name="Line 46"/>
            <p:cNvSpPr>
              <a:spLocks noChangeShapeType="1"/>
            </p:cNvSpPr>
            <p:nvPr/>
          </p:nvSpPr>
          <p:spPr bwMode="auto">
            <a:xfrm>
              <a:off x="1104" y="1488"/>
              <a:ext cx="0" cy="144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" name="Line 47"/>
            <p:cNvSpPr>
              <a:spLocks noChangeShapeType="1"/>
            </p:cNvSpPr>
            <p:nvPr/>
          </p:nvSpPr>
          <p:spPr bwMode="auto">
            <a:xfrm>
              <a:off x="1104" y="1872"/>
              <a:ext cx="0" cy="144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4" name="Line 48"/>
            <p:cNvSpPr>
              <a:spLocks noChangeShapeType="1"/>
            </p:cNvSpPr>
            <p:nvPr/>
          </p:nvSpPr>
          <p:spPr bwMode="auto">
            <a:xfrm>
              <a:off x="1104" y="2256"/>
              <a:ext cx="0" cy="192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59425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9630" y="1793800"/>
            <a:ext cx="7534526" cy="33932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50" b="1" dirty="0"/>
              <a:t>Definition</a:t>
            </a:r>
            <a:r>
              <a:rPr lang="en-US" altLang="zh-CN" sz="1650" dirty="0"/>
              <a:t>: &lt;L,</a:t>
            </a:r>
            <a:r>
              <a:rPr lang="zh-CN" altLang="zh-CN" sz="1650" dirty="0"/>
              <a:t>∧</a:t>
            </a:r>
            <a:r>
              <a:rPr lang="en-US" altLang="zh-CN" sz="1650" dirty="0"/>
              <a:t>,</a:t>
            </a:r>
            <a:r>
              <a:rPr lang="zh-CN" altLang="zh-CN" sz="1650" dirty="0"/>
              <a:t>∨</a:t>
            </a:r>
            <a:r>
              <a:rPr lang="en-US" altLang="zh-CN" sz="1650" dirty="0"/>
              <a:t>&gt; is a bounded lattice, has 1 and 0. For all a</a:t>
            </a:r>
            <a:r>
              <a:rPr lang="zh-CN" altLang="zh-CN" sz="1650" dirty="0"/>
              <a:t>∈</a:t>
            </a:r>
            <a:r>
              <a:rPr lang="en-US" altLang="zh-CN" sz="1650" dirty="0"/>
              <a:t>L, a has complement element in L, L called a </a:t>
            </a:r>
            <a:r>
              <a:rPr lang="en-US" altLang="zh-CN" sz="1650" b="1" dirty="0">
                <a:solidFill>
                  <a:srgbClr val="0070C0"/>
                </a:solidFill>
              </a:rPr>
              <a:t>Complement Lattice (</a:t>
            </a:r>
            <a:r>
              <a:rPr lang="zh-CN" altLang="en-US" sz="1650" b="1" dirty="0">
                <a:solidFill>
                  <a:srgbClr val="0070C0"/>
                </a:solidFill>
              </a:rPr>
              <a:t>有补格）</a:t>
            </a:r>
            <a:endParaRPr lang="en-US" altLang="zh-CN" sz="1650" b="1" dirty="0">
              <a:solidFill>
                <a:srgbClr val="0070C0"/>
              </a:solidFill>
            </a:endParaRPr>
          </a:p>
          <a:p>
            <a:endParaRPr lang="en-US" altLang="zh-CN" sz="1650" b="1" dirty="0"/>
          </a:p>
          <a:p>
            <a:r>
              <a:rPr lang="en-US" altLang="zh-CN" sz="1650" b="1" dirty="0"/>
              <a:t>Definition: </a:t>
            </a:r>
            <a:r>
              <a:rPr lang="en-US" altLang="zh-CN" sz="1650" dirty="0"/>
              <a:t>A lattice &lt;L,</a:t>
            </a:r>
            <a:r>
              <a:rPr lang="zh-CN" altLang="zh-CN" sz="1650" dirty="0"/>
              <a:t>∧</a:t>
            </a:r>
            <a:r>
              <a:rPr lang="en-US" altLang="zh-CN" sz="1650" dirty="0"/>
              <a:t>,</a:t>
            </a:r>
            <a:r>
              <a:rPr lang="zh-CN" altLang="zh-CN" sz="1650" dirty="0"/>
              <a:t>∨</a:t>
            </a:r>
            <a:r>
              <a:rPr lang="en-US" altLang="zh-CN" sz="1650" dirty="0"/>
              <a:t>&gt;</a:t>
            </a:r>
            <a:r>
              <a:rPr lang="en-US" altLang="zh-CN" sz="1650" i="1" dirty="0"/>
              <a:t> </a:t>
            </a:r>
            <a:r>
              <a:rPr lang="en-US" altLang="zh-CN" sz="1650" dirty="0"/>
              <a:t>is called a </a:t>
            </a:r>
            <a:r>
              <a:rPr lang="en-US" altLang="zh-CN" sz="1650" b="1" dirty="0">
                <a:solidFill>
                  <a:srgbClr val="0070C0"/>
                </a:solidFill>
              </a:rPr>
              <a:t>Boolean lattice (</a:t>
            </a:r>
            <a:r>
              <a:rPr lang="zh-CN" altLang="en-US" sz="1650" b="1" dirty="0">
                <a:solidFill>
                  <a:srgbClr val="0070C0"/>
                </a:solidFill>
              </a:rPr>
              <a:t>布尔格、有补分配格</a:t>
            </a:r>
            <a:r>
              <a:rPr lang="en-US" altLang="zh-CN" sz="1650" b="1" dirty="0">
                <a:solidFill>
                  <a:srgbClr val="0070C0"/>
                </a:solidFill>
              </a:rPr>
              <a:t>) </a:t>
            </a:r>
            <a:r>
              <a:rPr lang="en-US" altLang="zh-CN" sz="1650" dirty="0"/>
              <a:t>if</a:t>
            </a:r>
          </a:p>
          <a:p>
            <a:r>
              <a:rPr lang="en-US" altLang="zh-CN" sz="1650" dirty="0"/>
              <a:t>(</a:t>
            </a:r>
            <a:r>
              <a:rPr lang="en-US" altLang="zh-CN" sz="1650" dirty="0" err="1"/>
              <a:t>i</a:t>
            </a:r>
            <a:r>
              <a:rPr lang="en-US" altLang="zh-CN" sz="1650" dirty="0"/>
              <a:t>) </a:t>
            </a:r>
            <a:r>
              <a:rPr lang="en-US" altLang="zh-CN" sz="1650" i="1" dirty="0"/>
              <a:t>L </a:t>
            </a:r>
            <a:r>
              <a:rPr lang="en-US" altLang="zh-CN" sz="1650" dirty="0"/>
              <a:t>is distributive,</a:t>
            </a:r>
          </a:p>
          <a:p>
            <a:r>
              <a:rPr lang="en-US" altLang="zh-CN" sz="1650" dirty="0"/>
              <a:t>(ii) </a:t>
            </a:r>
            <a:r>
              <a:rPr lang="en-US" altLang="zh-CN" sz="1650" i="1" dirty="0"/>
              <a:t>L </a:t>
            </a:r>
            <a:r>
              <a:rPr lang="en-US" altLang="zh-CN" sz="1650" dirty="0"/>
              <a:t>has 0 and 1 (bound lattice )</a:t>
            </a:r>
          </a:p>
          <a:p>
            <a:r>
              <a:rPr lang="en-US" altLang="zh-CN" sz="1650" dirty="0"/>
              <a:t>(iii) each </a:t>
            </a:r>
            <a:r>
              <a:rPr lang="en-US" altLang="zh-CN" sz="1650" i="1" dirty="0"/>
              <a:t>a ∈ L </a:t>
            </a:r>
            <a:r>
              <a:rPr lang="en-US" altLang="zh-CN" sz="1650" dirty="0"/>
              <a:t>has a (necessarily unique) complement </a:t>
            </a:r>
            <a:r>
              <a:rPr lang="en-US" altLang="zh-CN" sz="1650" i="1" dirty="0"/>
              <a:t>a</a:t>
            </a:r>
            <a:r>
              <a:rPr lang="en-US" altLang="zh-CN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en-US" altLang="zh-CN" sz="1650" i="1" dirty="0"/>
              <a:t> ∈ L</a:t>
            </a:r>
            <a:r>
              <a:rPr lang="en-US" altLang="zh-CN" sz="1650" dirty="0"/>
              <a:t>.</a:t>
            </a:r>
            <a:r>
              <a:rPr lang="en-US" altLang="zh-CN" sz="1650" b="1" dirty="0"/>
              <a:t> </a:t>
            </a:r>
          </a:p>
          <a:p>
            <a:endParaRPr lang="en-US" altLang="zh-CN" sz="1650" b="1" dirty="0"/>
          </a:p>
          <a:p>
            <a:r>
              <a:rPr lang="en-US" altLang="zh-CN" sz="1650" dirty="0"/>
              <a:t>Accordingly, a </a:t>
            </a:r>
            <a:r>
              <a:rPr lang="en-US" altLang="zh-CN" sz="1650" b="1" dirty="0">
                <a:solidFill>
                  <a:srgbClr val="0070C0"/>
                </a:solidFill>
              </a:rPr>
              <a:t>Boolean algebra</a:t>
            </a:r>
            <a:r>
              <a:rPr lang="zh-CN" altLang="en-US" sz="1650" b="1" dirty="0">
                <a:solidFill>
                  <a:srgbClr val="0070C0"/>
                </a:solidFill>
              </a:rPr>
              <a:t>（布尔代数）</a:t>
            </a:r>
            <a:r>
              <a:rPr lang="en-US" altLang="zh-CN" sz="1650" dirty="0"/>
              <a:t>is defined to be a structure</a:t>
            </a:r>
          </a:p>
          <a:p>
            <a:r>
              <a:rPr lang="en-US" altLang="zh-CN" sz="1650" dirty="0"/>
              <a:t>&lt;B;∨,∧, </a:t>
            </a:r>
            <a:r>
              <a:rPr lang="en-US" altLang="zh-CN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en-US" altLang="zh-CN" sz="1650" dirty="0"/>
              <a:t>, 0, 1&gt; such that</a:t>
            </a:r>
          </a:p>
          <a:p>
            <a:r>
              <a:rPr lang="en-US" altLang="zh-CN" sz="1650" dirty="0"/>
              <a:t>(</a:t>
            </a:r>
            <a:r>
              <a:rPr lang="en-US" altLang="zh-CN" sz="1650" dirty="0" err="1"/>
              <a:t>i</a:t>
            </a:r>
            <a:r>
              <a:rPr lang="en-US" altLang="zh-CN" sz="1650" dirty="0"/>
              <a:t>) B;∨, ∧ is a distributive lattice,</a:t>
            </a:r>
          </a:p>
          <a:p>
            <a:r>
              <a:rPr lang="en-US" altLang="zh-CN" sz="1650" dirty="0"/>
              <a:t>(ii) a∨0 = a and a∧1 = a for all a ∈ B,</a:t>
            </a:r>
          </a:p>
          <a:p>
            <a:r>
              <a:rPr lang="en-US" altLang="zh-CN" sz="1650" dirty="0"/>
              <a:t>(iii) </a:t>
            </a:r>
            <a:r>
              <a:rPr lang="en-US" altLang="zh-CN" sz="1650" dirty="0" err="1"/>
              <a:t>a∨a</a:t>
            </a:r>
            <a:r>
              <a:rPr lang="en-US" altLang="zh-CN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en-US" altLang="zh-CN" sz="1650" dirty="0"/>
              <a:t> = 1 and </a:t>
            </a:r>
            <a:r>
              <a:rPr lang="en-US" altLang="zh-CN" sz="1650" dirty="0" err="1"/>
              <a:t>a∧a</a:t>
            </a:r>
            <a:r>
              <a:rPr lang="en-US" altLang="zh-CN" sz="16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en-US" altLang="zh-CN" sz="1650" dirty="0"/>
              <a:t> = 0 for all a ∈ B.</a:t>
            </a:r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628650" y="1131094"/>
            <a:ext cx="7886700" cy="4480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400" b="1" dirty="0"/>
              <a:t>Complement Lattice </a:t>
            </a:r>
            <a:r>
              <a:rPr lang="zh-CN" altLang="en-US" sz="2400" b="1" dirty="0"/>
              <a:t>有补格、布尔格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3184567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829834A-1994-4FA7-8CBF-DFD6FDEAF1E5}" type="slidenum">
              <a:rPr lang="en-US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36</a:t>
            </a:fld>
            <a:endParaRPr lang="en-US" altLang="zh-CN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46119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/>
              <a:t>有界分配格的补元惟一性</a:t>
            </a:r>
          </a:p>
        </p:txBody>
      </p:sp>
      <p:sp>
        <p:nvSpPr>
          <p:cNvPr id="346120" name="Rectangle 8"/>
          <p:cNvSpPr>
            <a:spLocks noGrp="1" noChangeArrowheads="1"/>
          </p:cNvSpPr>
          <p:nvPr>
            <p:ph type="body" idx="1"/>
          </p:nvPr>
        </p:nvSpPr>
        <p:spPr>
          <a:xfrm>
            <a:off x="423154" y="1701403"/>
            <a:ext cx="7677860" cy="2375297"/>
          </a:xfrm>
        </p:spPr>
        <p:txBody>
          <a:bodyPr/>
          <a:lstStyle/>
          <a:p>
            <a:r>
              <a:rPr lang="zh-CN" altLang="en-US" sz="1650" dirty="0">
                <a:solidFill>
                  <a:srgbClr val="A50021"/>
                </a:solidFill>
                <a:latin typeface="Times New Roman" panose="02020603050405020304" pitchFamily="18" charset="0"/>
              </a:rPr>
              <a:t>定理</a:t>
            </a:r>
            <a:r>
              <a:rPr lang="en-US" altLang="zh-CN" sz="1650" dirty="0">
                <a:latin typeface="Times New Roman" panose="02020603050405020304" pitchFamily="18" charset="0"/>
              </a:rPr>
              <a:t>  </a:t>
            </a:r>
            <a:r>
              <a:rPr lang="zh-CN" altLang="en-US" sz="1650" dirty="0">
                <a:latin typeface="Times New Roman" panose="02020603050405020304" pitchFamily="18" charset="0"/>
              </a:rPr>
              <a:t>设</a:t>
            </a:r>
            <a:r>
              <a:rPr lang="en-US" altLang="zh-CN" sz="1650" dirty="0">
                <a:latin typeface="Times New Roman" panose="02020603050405020304" pitchFamily="18" charset="0"/>
              </a:rPr>
              <a:t>&lt;</a:t>
            </a:r>
            <a:r>
              <a:rPr lang="en-US" altLang="zh-CN" sz="1650" i="1" dirty="0">
                <a:latin typeface="Times New Roman" panose="02020603050405020304" pitchFamily="18" charset="0"/>
              </a:rPr>
              <a:t>L</a:t>
            </a:r>
            <a:r>
              <a:rPr lang="en-US" altLang="zh-CN" sz="1650" dirty="0">
                <a:latin typeface="Times New Roman" panose="02020603050405020304" pitchFamily="18" charset="0"/>
              </a:rPr>
              <a:t>,∧,∨,0,1&gt;</a:t>
            </a:r>
            <a:r>
              <a:rPr lang="zh-CN" altLang="en-US" sz="1650" dirty="0">
                <a:latin typeface="Times New Roman" panose="02020603050405020304" pitchFamily="18" charset="0"/>
              </a:rPr>
              <a:t>是有界分配格</a:t>
            </a:r>
            <a:r>
              <a:rPr lang="en-US" altLang="zh-CN" sz="1650" dirty="0">
                <a:latin typeface="Times New Roman" panose="02020603050405020304" pitchFamily="18" charset="0"/>
              </a:rPr>
              <a:t>.  </a:t>
            </a:r>
            <a:r>
              <a:rPr lang="zh-CN" altLang="en-US" sz="1650" dirty="0">
                <a:latin typeface="Times New Roman" panose="02020603050405020304" pitchFamily="18" charset="0"/>
              </a:rPr>
              <a:t>若</a:t>
            </a:r>
            <a:r>
              <a:rPr lang="en-US" altLang="zh-CN" sz="1650" i="1" dirty="0">
                <a:latin typeface="Times New Roman" panose="02020603050405020304" pitchFamily="18" charset="0"/>
              </a:rPr>
              <a:t>L</a:t>
            </a:r>
            <a:r>
              <a:rPr lang="zh-CN" altLang="en-US" sz="1650" dirty="0">
                <a:latin typeface="Times New Roman" panose="02020603050405020304" pitchFamily="18" charset="0"/>
              </a:rPr>
              <a:t>中元素 </a:t>
            </a:r>
            <a:r>
              <a:rPr lang="en-US" altLang="zh-CN" sz="1650" i="1" dirty="0">
                <a:latin typeface="Times New Roman" panose="02020603050405020304" pitchFamily="18" charset="0"/>
              </a:rPr>
              <a:t>a </a:t>
            </a:r>
            <a:r>
              <a:rPr lang="zh-CN" altLang="en-US" sz="1650" dirty="0">
                <a:latin typeface="Times New Roman" panose="02020603050405020304" pitchFamily="18" charset="0"/>
              </a:rPr>
              <a:t>存在补元</a:t>
            </a:r>
            <a:r>
              <a:rPr lang="en-US" altLang="zh-CN" sz="1650" dirty="0">
                <a:latin typeface="Times New Roman" panose="02020603050405020304" pitchFamily="18" charset="0"/>
              </a:rPr>
              <a:t>, </a:t>
            </a:r>
            <a:r>
              <a:rPr lang="zh-CN" altLang="en-US" sz="1650" dirty="0">
                <a:latin typeface="Times New Roman" panose="02020603050405020304" pitchFamily="18" charset="0"/>
              </a:rPr>
              <a:t>则存在惟一的补元</a:t>
            </a:r>
            <a:r>
              <a:rPr lang="en-US" altLang="zh-CN" sz="1650" dirty="0">
                <a:latin typeface="Times New Roman" panose="02020603050405020304" pitchFamily="18" charset="0"/>
              </a:rPr>
              <a:t>.</a:t>
            </a:r>
          </a:p>
          <a:p>
            <a:r>
              <a:rPr lang="zh-CN" altLang="en-US" sz="1650" dirty="0">
                <a:latin typeface="Times New Roman" panose="02020603050405020304" pitchFamily="18" charset="0"/>
              </a:rPr>
              <a:t>证 假设 </a:t>
            </a:r>
            <a:r>
              <a:rPr lang="en-US" altLang="zh-CN" sz="1650" i="1" dirty="0">
                <a:latin typeface="Times New Roman" panose="02020603050405020304" pitchFamily="18" charset="0"/>
              </a:rPr>
              <a:t>c </a:t>
            </a:r>
            <a:r>
              <a:rPr lang="zh-CN" altLang="en-US" sz="1650" dirty="0">
                <a:latin typeface="Times New Roman" panose="02020603050405020304" pitchFamily="18" charset="0"/>
              </a:rPr>
              <a:t>是 </a:t>
            </a:r>
            <a:r>
              <a:rPr lang="en-US" altLang="zh-CN" sz="1650" i="1" dirty="0">
                <a:latin typeface="Times New Roman" panose="02020603050405020304" pitchFamily="18" charset="0"/>
              </a:rPr>
              <a:t>a </a:t>
            </a:r>
            <a:r>
              <a:rPr lang="zh-CN" altLang="en-US" sz="1650" dirty="0">
                <a:latin typeface="Times New Roman" panose="02020603050405020304" pitchFamily="18" charset="0"/>
              </a:rPr>
              <a:t>的补元</a:t>
            </a:r>
            <a:r>
              <a:rPr lang="en-US" altLang="zh-CN" sz="1650" dirty="0">
                <a:latin typeface="Times New Roman" panose="02020603050405020304" pitchFamily="18" charset="0"/>
              </a:rPr>
              <a:t>, </a:t>
            </a:r>
            <a:r>
              <a:rPr lang="zh-CN" altLang="en-US" sz="1650" dirty="0">
                <a:latin typeface="Times New Roman" panose="02020603050405020304" pitchFamily="18" charset="0"/>
              </a:rPr>
              <a:t>则有</a:t>
            </a:r>
            <a:br>
              <a:rPr lang="zh-CN" altLang="en-US" sz="1650" dirty="0">
                <a:latin typeface="Times New Roman" panose="02020603050405020304" pitchFamily="18" charset="0"/>
              </a:rPr>
            </a:br>
            <a:r>
              <a:rPr lang="zh-CN" altLang="en-US" sz="1650" dirty="0">
                <a:latin typeface="Times New Roman" panose="02020603050405020304" pitchFamily="18" charset="0"/>
              </a:rPr>
              <a:t>   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650" dirty="0" err="1">
                <a:latin typeface="Times New Roman" panose="02020603050405020304" pitchFamily="18" charset="0"/>
              </a:rPr>
              <a:t>∨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c</a:t>
            </a:r>
            <a:r>
              <a:rPr lang="en-US" altLang="zh-CN" sz="1650" i="1" dirty="0">
                <a:latin typeface="Times New Roman" panose="02020603050405020304" pitchFamily="18" charset="0"/>
              </a:rPr>
              <a:t> </a:t>
            </a:r>
            <a:r>
              <a:rPr lang="en-US" altLang="zh-CN" sz="1650" dirty="0">
                <a:latin typeface="Times New Roman" panose="02020603050405020304" pitchFamily="18" charset="0"/>
              </a:rPr>
              <a:t>= 1, 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650" dirty="0" err="1">
                <a:latin typeface="Times New Roman" panose="02020603050405020304" pitchFamily="18" charset="0"/>
              </a:rPr>
              <a:t>∧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c</a:t>
            </a:r>
            <a:r>
              <a:rPr lang="en-US" altLang="zh-CN" sz="1650" i="1" dirty="0">
                <a:latin typeface="Times New Roman" panose="02020603050405020304" pitchFamily="18" charset="0"/>
              </a:rPr>
              <a:t> </a:t>
            </a:r>
            <a:r>
              <a:rPr lang="en-US" altLang="zh-CN" sz="1650" dirty="0">
                <a:latin typeface="Times New Roman" panose="02020603050405020304" pitchFamily="18" charset="0"/>
              </a:rPr>
              <a:t>= 0, </a:t>
            </a:r>
          </a:p>
          <a:p>
            <a:r>
              <a:rPr lang="zh-CN" altLang="en-US" sz="1650" dirty="0">
                <a:latin typeface="Times New Roman" panose="02020603050405020304" pitchFamily="18" charset="0"/>
              </a:rPr>
              <a:t>又知 </a:t>
            </a:r>
            <a:r>
              <a:rPr lang="en-US" altLang="zh-CN" sz="1650" i="1" dirty="0">
                <a:latin typeface="Times New Roman" panose="02020603050405020304" pitchFamily="18" charset="0"/>
              </a:rPr>
              <a:t>b </a:t>
            </a:r>
            <a:r>
              <a:rPr lang="zh-CN" altLang="en-US" sz="1650" dirty="0">
                <a:latin typeface="Times New Roman" panose="02020603050405020304" pitchFamily="18" charset="0"/>
              </a:rPr>
              <a:t>是 </a:t>
            </a:r>
            <a:r>
              <a:rPr lang="en-US" altLang="zh-CN" sz="1650" i="1" dirty="0">
                <a:latin typeface="Times New Roman" panose="02020603050405020304" pitchFamily="18" charset="0"/>
              </a:rPr>
              <a:t>a </a:t>
            </a:r>
            <a:r>
              <a:rPr lang="zh-CN" altLang="en-US" sz="1650" dirty="0">
                <a:latin typeface="Times New Roman" panose="02020603050405020304" pitchFamily="18" charset="0"/>
              </a:rPr>
              <a:t>的补元</a:t>
            </a:r>
            <a:r>
              <a:rPr lang="en-US" altLang="zh-CN" sz="1650" dirty="0">
                <a:latin typeface="Times New Roman" panose="02020603050405020304" pitchFamily="18" charset="0"/>
              </a:rPr>
              <a:t>, </a:t>
            </a:r>
            <a:r>
              <a:rPr lang="zh-CN" altLang="en-US" sz="1650" dirty="0">
                <a:latin typeface="Times New Roman" panose="02020603050405020304" pitchFamily="18" charset="0"/>
              </a:rPr>
              <a:t>故</a:t>
            </a:r>
          </a:p>
          <a:p>
            <a:r>
              <a:rPr lang="zh-CN" altLang="en-US" sz="1650" dirty="0">
                <a:latin typeface="Times New Roman" panose="02020603050405020304" pitchFamily="18" charset="0"/>
              </a:rPr>
              <a:t>   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650" dirty="0" err="1">
                <a:latin typeface="Times New Roman" panose="02020603050405020304" pitchFamily="18" charset="0"/>
              </a:rPr>
              <a:t>∨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b</a:t>
            </a:r>
            <a:r>
              <a:rPr lang="en-US" altLang="zh-CN" sz="1650" i="1" dirty="0">
                <a:latin typeface="Times New Roman" panose="02020603050405020304" pitchFamily="18" charset="0"/>
              </a:rPr>
              <a:t> </a:t>
            </a:r>
            <a:r>
              <a:rPr lang="en-US" altLang="zh-CN" sz="1650" dirty="0">
                <a:latin typeface="Times New Roman" panose="02020603050405020304" pitchFamily="18" charset="0"/>
              </a:rPr>
              <a:t>= 1, 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650" dirty="0" err="1">
                <a:latin typeface="Times New Roman" panose="02020603050405020304" pitchFamily="18" charset="0"/>
              </a:rPr>
              <a:t>∧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b</a:t>
            </a:r>
            <a:r>
              <a:rPr lang="en-US" altLang="zh-CN" sz="1650" i="1" dirty="0">
                <a:latin typeface="Times New Roman" panose="02020603050405020304" pitchFamily="18" charset="0"/>
              </a:rPr>
              <a:t> </a:t>
            </a:r>
            <a:r>
              <a:rPr lang="en-US" altLang="zh-CN" sz="1650" dirty="0">
                <a:latin typeface="Times New Roman" panose="02020603050405020304" pitchFamily="18" charset="0"/>
              </a:rPr>
              <a:t>= 0 </a:t>
            </a:r>
          </a:p>
          <a:p>
            <a:r>
              <a:rPr lang="zh-CN" altLang="en-US" sz="1650" dirty="0">
                <a:latin typeface="Times New Roman" panose="02020603050405020304" pitchFamily="18" charset="0"/>
              </a:rPr>
              <a:t>从而得到  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650" dirty="0" err="1">
                <a:latin typeface="Times New Roman" panose="02020603050405020304" pitchFamily="18" charset="0"/>
              </a:rPr>
              <a:t>∨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c</a:t>
            </a:r>
            <a:r>
              <a:rPr lang="en-US" altLang="zh-CN" sz="1650" i="1" dirty="0">
                <a:latin typeface="Times New Roman" panose="02020603050405020304" pitchFamily="18" charset="0"/>
              </a:rPr>
              <a:t> </a:t>
            </a:r>
            <a:r>
              <a:rPr lang="en-US" altLang="zh-CN" sz="1650" dirty="0">
                <a:latin typeface="Times New Roman" panose="02020603050405020304" pitchFamily="18" charset="0"/>
              </a:rPr>
              <a:t>= 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650" dirty="0" err="1">
                <a:latin typeface="Times New Roman" panose="02020603050405020304" pitchFamily="18" charset="0"/>
              </a:rPr>
              <a:t>∨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b</a:t>
            </a:r>
            <a:r>
              <a:rPr lang="en-US" altLang="zh-CN" sz="1650" dirty="0">
                <a:latin typeface="Times New Roman" panose="02020603050405020304" pitchFamily="18" charset="0"/>
              </a:rPr>
              <a:t>, 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650" dirty="0" err="1">
                <a:latin typeface="Times New Roman" panose="02020603050405020304" pitchFamily="18" charset="0"/>
              </a:rPr>
              <a:t>∧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c</a:t>
            </a:r>
            <a:r>
              <a:rPr lang="en-US" altLang="zh-CN" sz="1650" i="1" dirty="0">
                <a:latin typeface="Times New Roman" panose="02020603050405020304" pitchFamily="18" charset="0"/>
              </a:rPr>
              <a:t> </a:t>
            </a:r>
            <a:r>
              <a:rPr lang="en-US" altLang="zh-CN" sz="1650" dirty="0">
                <a:latin typeface="Times New Roman" panose="02020603050405020304" pitchFamily="18" charset="0"/>
              </a:rPr>
              <a:t>= 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650" dirty="0" err="1">
                <a:latin typeface="Times New Roman" panose="02020603050405020304" pitchFamily="18" charset="0"/>
              </a:rPr>
              <a:t>∧</a:t>
            </a:r>
            <a:r>
              <a:rPr lang="en-US" altLang="zh-CN" sz="1650" i="1" dirty="0" err="1">
                <a:latin typeface="Times New Roman" panose="02020603050405020304" pitchFamily="18" charset="0"/>
              </a:rPr>
              <a:t>b</a:t>
            </a:r>
            <a:r>
              <a:rPr lang="en-US" altLang="zh-CN" sz="1650" dirty="0">
                <a:latin typeface="Times New Roman" panose="02020603050405020304" pitchFamily="18" charset="0"/>
              </a:rPr>
              <a:t>,  </a:t>
            </a:r>
            <a:r>
              <a:rPr lang="zh-CN" altLang="en-US" sz="1650" dirty="0">
                <a:latin typeface="Times New Roman" panose="02020603050405020304" pitchFamily="18" charset="0"/>
              </a:rPr>
              <a:t>由于</a:t>
            </a:r>
            <a:r>
              <a:rPr lang="en-US" altLang="zh-CN" sz="1650" i="1" dirty="0">
                <a:latin typeface="Times New Roman" panose="02020603050405020304" pitchFamily="18" charset="0"/>
              </a:rPr>
              <a:t>L</a:t>
            </a:r>
            <a:r>
              <a:rPr lang="zh-CN" altLang="en-US" sz="1650" dirty="0">
                <a:latin typeface="Times New Roman" panose="02020603050405020304" pitchFamily="18" charset="0"/>
              </a:rPr>
              <a:t>是分配格</a:t>
            </a:r>
            <a:r>
              <a:rPr lang="en-US" altLang="zh-CN" sz="1650" dirty="0">
                <a:latin typeface="Times New Roman" panose="02020603050405020304" pitchFamily="18" charset="0"/>
              </a:rPr>
              <a:t>, </a:t>
            </a:r>
            <a:r>
              <a:rPr lang="en-US" altLang="zh-CN" sz="1650" i="1" dirty="0">
                <a:latin typeface="Times New Roman" panose="02020603050405020304" pitchFamily="18" charset="0"/>
              </a:rPr>
              <a:t>b </a:t>
            </a:r>
            <a:r>
              <a:rPr lang="en-US" altLang="zh-CN" sz="1650" dirty="0">
                <a:latin typeface="Times New Roman" panose="02020603050405020304" pitchFamily="18" charset="0"/>
              </a:rPr>
              <a:t>= </a:t>
            </a:r>
            <a:r>
              <a:rPr lang="en-US" altLang="zh-CN" sz="1650" i="1" dirty="0">
                <a:latin typeface="Times New Roman" panose="02020603050405020304" pitchFamily="18" charset="0"/>
              </a:rPr>
              <a:t>c</a:t>
            </a:r>
            <a:r>
              <a:rPr lang="en-US" altLang="zh-CN" sz="1650" dirty="0">
                <a:latin typeface="Times New Roman" panose="02020603050405020304" pitchFamily="18" charset="0"/>
              </a:rPr>
              <a:t>. </a:t>
            </a:r>
          </a:p>
        </p:txBody>
      </p:sp>
      <p:sp>
        <p:nvSpPr>
          <p:cNvPr id="346124" name="Rectangle 12"/>
          <p:cNvSpPr>
            <a:spLocks noChangeArrowheads="1"/>
          </p:cNvSpPr>
          <p:nvPr/>
        </p:nvSpPr>
        <p:spPr bwMode="auto">
          <a:xfrm>
            <a:off x="1656160" y="3807620"/>
            <a:ext cx="6172200" cy="2375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69B3F1"/>
              </a:buClr>
              <a:buFont typeface="Wingdings" panose="05000000000000000000" pitchFamily="2" charset="2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fontAlgn="base">
              <a:spcAft>
                <a:spcPct val="0"/>
              </a:spcAft>
            </a:pPr>
            <a:endParaRPr lang="zh-CN" altLang="zh-CN" sz="18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346125" name="Rectangle 13"/>
          <p:cNvSpPr>
            <a:spLocks noChangeArrowheads="1"/>
          </p:cNvSpPr>
          <p:nvPr/>
        </p:nvSpPr>
        <p:spPr bwMode="auto">
          <a:xfrm>
            <a:off x="423153" y="4076701"/>
            <a:ext cx="7507322" cy="1674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69B3F1"/>
              </a:buClr>
              <a:buFont typeface="Wingdings" panose="05000000000000000000" pitchFamily="2" charset="2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fontAlgn="base">
              <a:spcAft>
                <a:spcPct val="0"/>
              </a:spcAft>
            </a:pPr>
            <a:r>
              <a:rPr lang="zh-CN" altLang="en-US" sz="1650" dirty="0">
                <a:solidFill>
                  <a:srgbClr val="000000"/>
                </a:solidFill>
              </a:rPr>
              <a:t>注意：</a:t>
            </a:r>
          </a:p>
          <a:p>
            <a:pPr fontAlgn="base"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l"/>
            </a:pPr>
            <a:r>
              <a:rPr lang="zh-CN" altLang="en-US" sz="1650" dirty="0">
                <a:solidFill>
                  <a:srgbClr val="000000"/>
                </a:solidFill>
              </a:rPr>
              <a:t>在任何有界格中</a:t>
            </a:r>
            <a:r>
              <a:rPr lang="en-US" altLang="zh-CN" sz="1650" dirty="0">
                <a:solidFill>
                  <a:srgbClr val="000000"/>
                </a:solidFill>
              </a:rPr>
              <a:t>, </a:t>
            </a:r>
            <a:r>
              <a:rPr lang="zh-CN" altLang="en-US" sz="1650" dirty="0">
                <a:solidFill>
                  <a:srgbClr val="000000"/>
                </a:solidFill>
              </a:rPr>
              <a:t>全下界</a:t>
            </a:r>
            <a:r>
              <a:rPr lang="en-US" altLang="zh-CN" sz="1650" dirty="0">
                <a:solidFill>
                  <a:srgbClr val="000000"/>
                </a:solidFill>
              </a:rPr>
              <a:t>0</a:t>
            </a:r>
            <a:r>
              <a:rPr lang="zh-CN" altLang="en-US" sz="1650" dirty="0">
                <a:solidFill>
                  <a:srgbClr val="000000"/>
                </a:solidFill>
              </a:rPr>
              <a:t>与全上界</a:t>
            </a:r>
            <a:r>
              <a:rPr lang="en-US" altLang="zh-CN" sz="1650" dirty="0">
                <a:solidFill>
                  <a:srgbClr val="000000"/>
                </a:solidFill>
              </a:rPr>
              <a:t>1</a:t>
            </a:r>
            <a:r>
              <a:rPr lang="zh-CN" altLang="en-US" sz="1650" dirty="0">
                <a:solidFill>
                  <a:srgbClr val="000000"/>
                </a:solidFill>
              </a:rPr>
              <a:t>互补</a:t>
            </a:r>
            <a:r>
              <a:rPr lang="en-US" altLang="zh-CN" sz="1650" dirty="0">
                <a:solidFill>
                  <a:srgbClr val="000000"/>
                </a:solidFill>
              </a:rPr>
              <a:t>.</a:t>
            </a:r>
          </a:p>
          <a:p>
            <a:pPr fontAlgn="base"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l"/>
            </a:pPr>
            <a:r>
              <a:rPr lang="zh-CN" altLang="en-US" sz="1650" dirty="0">
                <a:solidFill>
                  <a:srgbClr val="000000"/>
                </a:solidFill>
              </a:rPr>
              <a:t>对于一般元素</a:t>
            </a:r>
            <a:r>
              <a:rPr lang="en-US" altLang="zh-CN" sz="1650" dirty="0">
                <a:solidFill>
                  <a:srgbClr val="000000"/>
                </a:solidFill>
              </a:rPr>
              <a:t>, </a:t>
            </a:r>
            <a:r>
              <a:rPr lang="zh-CN" altLang="en-US" sz="1650" dirty="0">
                <a:solidFill>
                  <a:srgbClr val="000000"/>
                </a:solidFill>
              </a:rPr>
              <a:t>可能存在补元</a:t>
            </a:r>
            <a:r>
              <a:rPr lang="en-US" altLang="zh-CN" sz="1650" dirty="0">
                <a:solidFill>
                  <a:srgbClr val="000000"/>
                </a:solidFill>
              </a:rPr>
              <a:t>, </a:t>
            </a:r>
            <a:r>
              <a:rPr lang="zh-CN" altLang="en-US" sz="1650" dirty="0">
                <a:solidFill>
                  <a:srgbClr val="000000"/>
                </a:solidFill>
              </a:rPr>
              <a:t>也可能不存在补元</a:t>
            </a:r>
            <a:r>
              <a:rPr lang="en-US" altLang="zh-CN" sz="1650" dirty="0">
                <a:solidFill>
                  <a:srgbClr val="000000"/>
                </a:solidFill>
              </a:rPr>
              <a:t>. </a:t>
            </a:r>
            <a:r>
              <a:rPr lang="zh-CN" altLang="en-US" sz="1650" dirty="0">
                <a:solidFill>
                  <a:srgbClr val="000000"/>
                </a:solidFill>
              </a:rPr>
              <a:t>如果存在补元</a:t>
            </a:r>
            <a:r>
              <a:rPr lang="en-US" altLang="zh-CN" sz="1650" dirty="0">
                <a:solidFill>
                  <a:srgbClr val="000000"/>
                </a:solidFill>
              </a:rPr>
              <a:t>, </a:t>
            </a:r>
            <a:r>
              <a:rPr lang="zh-CN" altLang="en-US" sz="1650" dirty="0">
                <a:solidFill>
                  <a:srgbClr val="000000"/>
                </a:solidFill>
              </a:rPr>
              <a:t>可能是惟一的</a:t>
            </a:r>
            <a:r>
              <a:rPr lang="en-US" altLang="zh-CN" sz="1650" dirty="0">
                <a:solidFill>
                  <a:srgbClr val="000000"/>
                </a:solidFill>
              </a:rPr>
              <a:t>, </a:t>
            </a:r>
            <a:r>
              <a:rPr lang="zh-CN" altLang="en-US" sz="1650" dirty="0">
                <a:solidFill>
                  <a:srgbClr val="000000"/>
                </a:solidFill>
              </a:rPr>
              <a:t>也可能是多个补元</a:t>
            </a:r>
            <a:r>
              <a:rPr lang="en-US" altLang="zh-CN" sz="1650" dirty="0">
                <a:solidFill>
                  <a:srgbClr val="000000"/>
                </a:solidFill>
              </a:rPr>
              <a:t>. </a:t>
            </a:r>
            <a:r>
              <a:rPr lang="zh-CN" altLang="en-US" sz="1650" dirty="0">
                <a:solidFill>
                  <a:srgbClr val="000000"/>
                </a:solidFill>
              </a:rPr>
              <a:t>对于有界分配格</a:t>
            </a:r>
            <a:r>
              <a:rPr lang="en-US" altLang="zh-CN" sz="1650" dirty="0">
                <a:solidFill>
                  <a:srgbClr val="000000"/>
                </a:solidFill>
              </a:rPr>
              <a:t>, </a:t>
            </a:r>
            <a:r>
              <a:rPr lang="zh-CN" altLang="en-US" sz="1650" dirty="0">
                <a:solidFill>
                  <a:srgbClr val="000000"/>
                </a:solidFill>
              </a:rPr>
              <a:t>如果元素存在补元</a:t>
            </a:r>
            <a:r>
              <a:rPr lang="en-US" altLang="zh-CN" sz="1650" dirty="0">
                <a:solidFill>
                  <a:srgbClr val="000000"/>
                </a:solidFill>
              </a:rPr>
              <a:t>, </a:t>
            </a:r>
            <a:r>
              <a:rPr lang="zh-CN" altLang="en-US" sz="1650" dirty="0">
                <a:solidFill>
                  <a:srgbClr val="000000"/>
                </a:solidFill>
              </a:rPr>
              <a:t>一定是惟一的</a:t>
            </a:r>
            <a:r>
              <a:rPr lang="en-US" altLang="zh-CN" sz="1650" dirty="0">
                <a:solidFill>
                  <a:srgbClr val="000000"/>
                </a:solidFill>
              </a:rPr>
              <a:t>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</a:pPr>
            <a:endParaRPr lang="en-US" altLang="zh-CN" sz="165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52261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内容占位符 2"/>
          <p:cNvSpPr txBox="1">
            <a:spLocks/>
          </p:cNvSpPr>
          <p:nvPr/>
        </p:nvSpPr>
        <p:spPr>
          <a:xfrm>
            <a:off x="628651" y="2190374"/>
            <a:ext cx="6586841" cy="17980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altLang="zh-CN" sz="1800" b="1" dirty="0"/>
              <a:t>Theorem</a:t>
            </a:r>
            <a:r>
              <a:rPr lang="en-US" altLang="zh-CN" sz="1800" dirty="0"/>
              <a:t>: if &lt;L, </a:t>
            </a:r>
            <a:r>
              <a:rPr lang="zh-CN" altLang="zh-CN" sz="1800" dirty="0"/>
              <a:t>∧</a:t>
            </a:r>
            <a:r>
              <a:rPr lang="en-US" altLang="zh-CN" sz="1800" dirty="0"/>
              <a:t>, </a:t>
            </a:r>
            <a:r>
              <a:rPr lang="zh-CN" altLang="zh-CN" sz="1800" dirty="0"/>
              <a:t>∨</a:t>
            </a:r>
            <a:r>
              <a:rPr lang="en-US" altLang="zh-CN" sz="1800" dirty="0"/>
              <a:t>,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′</a:t>
            </a:r>
            <a:r>
              <a:rPr lang="en-US" altLang="zh-CN" sz="1800" dirty="0">
                <a:latin typeface="Times New Roman" panose="02020603050405020304" pitchFamily="18" charset="0"/>
                <a:sym typeface="Symbol" panose="05050102010706020507" pitchFamily="18" charset="2"/>
              </a:rPr>
              <a:t> is a Boolean algebra, </a:t>
            </a:r>
            <a:r>
              <a:rPr lang="zh-CN" altLang="en-US" sz="1800" dirty="0">
                <a:latin typeface="Times New Roman" panose="02020603050405020304" pitchFamily="18" charset="0"/>
                <a:sym typeface="Symbol" panose="05050102010706020507" pitchFamily="18" charset="2"/>
              </a:rPr>
              <a:t></a:t>
            </a:r>
            <a:r>
              <a:rPr lang="en-US" altLang="zh-CN" sz="180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800" dirty="0" err="1">
                <a:latin typeface="Times New Roman" panose="02020603050405020304" pitchFamily="18" charset="0"/>
              </a:rPr>
              <a:t>,</a:t>
            </a:r>
            <a:r>
              <a:rPr lang="en-US" altLang="zh-CN" sz="1800" i="1" dirty="0" err="1">
                <a:latin typeface="Times New Roman" panose="02020603050405020304" pitchFamily="18" charset="0"/>
              </a:rPr>
              <a:t>b</a:t>
            </a:r>
            <a:r>
              <a:rPr lang="en-US" altLang="zh-CN" sz="1800" dirty="0" err="1">
                <a:latin typeface="Times New Roman" panose="02020603050405020304" pitchFamily="18" charset="0"/>
                <a:sym typeface="Symbol" panose="05050102010706020507" pitchFamily="18" charset="2"/>
              </a:rPr>
              <a:t></a:t>
            </a:r>
            <a:r>
              <a:rPr lang="en-US" altLang="zh-CN" sz="1800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L</a:t>
            </a:r>
            <a:r>
              <a:rPr lang="zh-CN" altLang="en-US" sz="1800" dirty="0">
                <a:latin typeface="Times New Roman" panose="02020603050405020304" pitchFamily="18" charset="0"/>
              </a:rPr>
              <a:t>，</a:t>
            </a:r>
            <a:r>
              <a:rPr lang="en-US" altLang="zh-CN" sz="1800" dirty="0">
                <a:latin typeface="Times New Roman" panose="02020603050405020304" pitchFamily="18" charset="0"/>
              </a:rPr>
              <a:t>such that</a:t>
            </a:r>
            <a:endParaRPr lang="zh-C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zh-CN" altLang="en-US" sz="1800" dirty="0">
                <a:latin typeface="Times New Roman" panose="02020603050405020304" pitchFamily="18" charset="0"/>
              </a:rPr>
              <a:t>        ⑴</a:t>
            </a: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′)′=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 (</a:t>
            </a:r>
            <a:r>
              <a:rPr lang="zh-CN" alt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对合律）</a:t>
            </a:r>
            <a:endParaRPr lang="en-US" alt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dirty="0">
                <a:latin typeface="Times New Roman" panose="02020603050405020304" pitchFamily="18" charset="0"/>
              </a:rPr>
              <a:t>        ⑵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zh-CN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1800" dirty="0" err="1">
                <a:latin typeface="Times New Roman" panose="02020603050405020304" pitchFamily="18" charset="0"/>
              </a:rPr>
              <a:t>∨</a:t>
            </a:r>
            <a:r>
              <a:rPr lang="en-US" altLang="zh-CN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)′= </a:t>
            </a:r>
            <a:r>
              <a:rPr lang="en-US" altLang="zh-CN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en-US" altLang="zh-CN" sz="1800" dirty="0" err="1">
                <a:latin typeface="Times New Roman" panose="02020603050405020304" pitchFamily="18" charset="0"/>
              </a:rPr>
              <a:t>∧</a:t>
            </a:r>
            <a:r>
              <a:rPr lang="en-US" altLang="zh-CN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</a:p>
          <a:p>
            <a:pPr algn="just"/>
            <a:r>
              <a:rPr lang="en-US" altLang="zh-CN" sz="1800" dirty="0">
                <a:latin typeface="Times New Roman" panose="02020603050405020304" pitchFamily="18" charset="0"/>
              </a:rPr>
              <a:t>        ⑶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zh-CN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1800" dirty="0" err="1">
                <a:latin typeface="Times New Roman" panose="02020603050405020304" pitchFamily="18" charset="0"/>
              </a:rPr>
              <a:t>∧</a:t>
            </a:r>
            <a:r>
              <a:rPr lang="en-US" altLang="zh-CN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)′= </a:t>
            </a:r>
            <a:r>
              <a:rPr lang="en-US" altLang="zh-CN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′</a:t>
            </a:r>
            <a:r>
              <a:rPr lang="en-US" altLang="zh-CN" sz="1800" dirty="0" err="1">
                <a:latin typeface="Times New Roman" panose="02020603050405020304" pitchFamily="18" charset="0"/>
              </a:rPr>
              <a:t>∨</a:t>
            </a:r>
            <a:r>
              <a:rPr lang="en-US" altLang="zh-CN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  </a:t>
            </a:r>
          </a:p>
          <a:p>
            <a:endParaRPr lang="en-US" altLang="zh-CN" sz="1800" dirty="0"/>
          </a:p>
          <a:p>
            <a:r>
              <a:rPr lang="zh-CN" altLang="en-US" sz="1800" dirty="0"/>
              <a:t>问题：性质</a:t>
            </a:r>
            <a:r>
              <a:rPr lang="en-US" altLang="zh-CN" sz="1800" dirty="0"/>
              <a:t>(2</a:t>
            </a:r>
            <a:r>
              <a:rPr lang="zh-CN" altLang="en-US" sz="1800" dirty="0"/>
              <a:t>、</a:t>
            </a:r>
            <a:r>
              <a:rPr lang="en-US" altLang="zh-CN" sz="1800" dirty="0"/>
              <a:t>3)</a:t>
            </a:r>
            <a:r>
              <a:rPr lang="zh-CN" altLang="en-US" sz="1800" dirty="0"/>
              <a:t>类似于什么？</a:t>
            </a: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	</a:t>
            </a:r>
          </a:p>
          <a:p>
            <a:pPr marL="0" indent="0">
              <a:buNone/>
            </a:pPr>
            <a:r>
              <a:rPr lang="en-US" altLang="zh-CN" sz="1800" dirty="0"/>
              <a:t>  </a:t>
            </a:r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628650" y="1131094"/>
            <a:ext cx="7886700" cy="4480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400" b="1" dirty="0"/>
              <a:t>Complement Lattice </a:t>
            </a:r>
            <a:r>
              <a:rPr lang="zh-CN" altLang="en-US" sz="2400" b="1" dirty="0"/>
              <a:t>有补分配格、布尔代数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8119071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内容占位符 2"/>
          <p:cNvSpPr txBox="1">
            <a:spLocks/>
          </p:cNvSpPr>
          <p:nvPr/>
        </p:nvSpPr>
        <p:spPr>
          <a:xfrm>
            <a:off x="628650" y="2190374"/>
            <a:ext cx="7886700" cy="17980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altLang="zh-CN" sz="1800" b="1" dirty="0"/>
              <a:t>Theorem</a:t>
            </a:r>
            <a:r>
              <a:rPr lang="en-US" altLang="zh-CN" sz="1800" dirty="0"/>
              <a:t>: if &lt;L, </a:t>
            </a:r>
            <a:r>
              <a:rPr lang="zh-CN" altLang="zh-CN" sz="1800" dirty="0"/>
              <a:t>∧</a:t>
            </a:r>
            <a:r>
              <a:rPr lang="en-US" altLang="zh-CN" sz="1800" dirty="0"/>
              <a:t>, </a:t>
            </a:r>
            <a:r>
              <a:rPr lang="zh-CN" altLang="zh-CN" sz="1800" dirty="0"/>
              <a:t>∨</a:t>
            </a:r>
            <a:r>
              <a:rPr lang="en-US" altLang="zh-CN" sz="1800" dirty="0"/>
              <a:t>,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′</a:t>
            </a:r>
            <a:r>
              <a:rPr lang="en-US" altLang="zh-CN" sz="1800" dirty="0">
                <a:latin typeface="Times New Roman" panose="02020603050405020304" pitchFamily="18" charset="0"/>
                <a:sym typeface="Symbol" panose="05050102010706020507" pitchFamily="18" charset="2"/>
              </a:rPr>
              <a:t> is a finite </a:t>
            </a:r>
            <a:r>
              <a:rPr lang="en-US" altLang="zh-CN" sz="1800" dirty="0" err="1">
                <a:latin typeface="Times New Roman" panose="02020603050405020304" pitchFamily="18" charset="0"/>
                <a:sym typeface="Symbol" panose="05050102010706020507" pitchFamily="18" charset="2"/>
              </a:rPr>
              <a:t>boolean</a:t>
            </a:r>
            <a:r>
              <a:rPr lang="en-US" altLang="zh-CN" sz="1800" dirty="0">
                <a:latin typeface="Times New Roman" panose="02020603050405020304" pitchFamily="18" charset="0"/>
                <a:sym typeface="Symbol" panose="05050102010706020507" pitchFamily="18" charset="2"/>
              </a:rPr>
              <a:t> algebra, </a:t>
            </a:r>
            <a:r>
              <a:rPr lang="zh-CN" altLang="en-US" sz="1800" dirty="0">
                <a:latin typeface="Times New Roman" panose="02020603050405020304" pitchFamily="18" charset="0"/>
                <a:sym typeface="Symbol" panose="05050102010706020507" pitchFamily="18" charset="2"/>
              </a:rPr>
              <a:t></a:t>
            </a:r>
            <a:r>
              <a:rPr lang="en-US" altLang="zh-CN" sz="1800" i="1" dirty="0" err="1">
                <a:latin typeface="Times New Roman" panose="02020603050405020304" pitchFamily="18" charset="0"/>
              </a:rPr>
              <a:t>a</a:t>
            </a:r>
            <a:r>
              <a:rPr lang="en-US" altLang="zh-CN" sz="1800" dirty="0" err="1">
                <a:latin typeface="Times New Roman" panose="02020603050405020304" pitchFamily="18" charset="0"/>
              </a:rPr>
              <a:t>,</a:t>
            </a:r>
            <a:r>
              <a:rPr lang="en-US" altLang="zh-CN" sz="1800" i="1" dirty="0" err="1">
                <a:latin typeface="Times New Roman" panose="02020603050405020304" pitchFamily="18" charset="0"/>
              </a:rPr>
              <a:t>b</a:t>
            </a:r>
            <a:r>
              <a:rPr lang="en-US" altLang="zh-CN" sz="1800" dirty="0" err="1">
                <a:latin typeface="Times New Roman" panose="02020603050405020304" pitchFamily="18" charset="0"/>
                <a:sym typeface="Symbol" panose="05050102010706020507" pitchFamily="18" charset="2"/>
              </a:rPr>
              <a:t></a:t>
            </a:r>
            <a:r>
              <a:rPr lang="en-US" altLang="zh-CN" sz="1800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L</a:t>
            </a:r>
            <a:r>
              <a:rPr lang="zh-CN" altLang="en-US" sz="1800" dirty="0">
                <a:latin typeface="Times New Roman" panose="02020603050405020304" pitchFamily="18" charset="0"/>
              </a:rPr>
              <a:t>，</a:t>
            </a:r>
            <a:r>
              <a:rPr lang="en-US" altLang="zh-CN" sz="1800" dirty="0">
                <a:latin typeface="Times New Roman" panose="02020603050405020304" pitchFamily="18" charset="0"/>
              </a:rPr>
              <a:t>…</a:t>
            </a:r>
          </a:p>
          <a:p>
            <a:pPr marL="0" indent="0" algn="just">
              <a:buNone/>
            </a:pPr>
            <a:r>
              <a:rPr lang="zh-CN" altLang="en-US" sz="1800" dirty="0">
                <a:latin typeface="Times New Roman" panose="02020603050405020304" pitchFamily="18" charset="0"/>
              </a:rPr>
              <a:t>结论：任何一个有限布尔代数的元素个数都是</a:t>
            </a:r>
            <a:r>
              <a:rPr lang="en-US" altLang="zh-CN" sz="1800" dirty="0">
                <a:latin typeface="Times New Roman" panose="02020603050405020304" pitchFamily="18" charset="0"/>
              </a:rPr>
              <a:t>2</a:t>
            </a:r>
            <a:r>
              <a:rPr lang="en-US" altLang="zh-CN" sz="1800" baseline="30000" dirty="0">
                <a:latin typeface="Times New Roman" panose="02020603050405020304" pitchFamily="18" charset="0"/>
              </a:rPr>
              <a:t>n</a:t>
            </a:r>
            <a:r>
              <a:rPr lang="en-US" altLang="zh-CN" sz="1800" dirty="0">
                <a:latin typeface="Times New Roman" panose="02020603050405020304" pitchFamily="18" charset="0"/>
              </a:rPr>
              <a:t>; </a:t>
            </a:r>
            <a:r>
              <a:rPr lang="zh-CN" altLang="en-US" sz="1800" dirty="0">
                <a:latin typeface="Times New Roman" panose="02020603050405020304" pitchFamily="18" charset="0"/>
              </a:rPr>
              <a:t>也一定</a:t>
            </a:r>
            <a:r>
              <a:rPr lang="zh-CN" altLang="en-US" sz="1800" dirty="0">
                <a:solidFill>
                  <a:srgbClr val="0070C0"/>
                </a:solidFill>
                <a:latin typeface="Times New Roman" panose="02020603050405020304" pitchFamily="18" charset="0"/>
              </a:rPr>
              <a:t>同构于</a:t>
            </a:r>
            <a:r>
              <a:rPr lang="en-US" altLang="zh-CN" sz="1800" dirty="0">
                <a:latin typeface="Times New Roman" panose="02020603050405020304" pitchFamily="18" charset="0"/>
              </a:rPr>
              <a:t>n</a:t>
            </a:r>
            <a:r>
              <a:rPr lang="zh-CN" altLang="en-US" sz="1800" dirty="0">
                <a:latin typeface="Times New Roman" panose="02020603050405020304" pitchFamily="18" charset="0"/>
              </a:rPr>
              <a:t>个元的集合</a:t>
            </a:r>
            <a:r>
              <a:rPr lang="en-US" altLang="zh-CN" sz="1800" dirty="0">
                <a:latin typeface="Times New Roman" panose="02020603050405020304" pitchFamily="18" charset="0"/>
              </a:rPr>
              <a:t>A</a:t>
            </a:r>
            <a:r>
              <a:rPr lang="zh-CN" altLang="en-US" sz="1800" dirty="0">
                <a:latin typeface="Times New Roman" panose="02020603050405020304" pitchFamily="18" charset="0"/>
              </a:rPr>
              <a:t>的幂集上的布尔代数</a:t>
            </a:r>
            <a:r>
              <a:rPr lang="en-US" altLang="zh-CN" sz="1800" dirty="0">
                <a:latin typeface="Times New Roman" panose="02020603050405020304" pitchFamily="18" charset="0"/>
              </a:rPr>
              <a:t>&lt;2</a:t>
            </a:r>
            <a:r>
              <a:rPr lang="en-US" altLang="zh-CN" sz="1800" baseline="30000" dirty="0">
                <a:latin typeface="Times New Roman" panose="02020603050405020304" pitchFamily="18" charset="0"/>
              </a:rPr>
              <a:t>A</a:t>
            </a:r>
            <a:r>
              <a:rPr lang="en-US" altLang="zh-CN" sz="1800" dirty="0">
                <a:latin typeface="Times New Roman" panose="02020603050405020304" pitchFamily="18" charset="0"/>
              </a:rPr>
              <a:t>, </a:t>
            </a:r>
            <a:r>
              <a:rPr lang="zh-CN" altLang="zh-CN" sz="1800" dirty="0"/>
              <a:t>∪</a:t>
            </a:r>
            <a:r>
              <a:rPr lang="en-US" altLang="zh-CN" sz="1800" dirty="0"/>
              <a:t>, </a:t>
            </a:r>
            <a:r>
              <a:rPr lang="zh-CN" altLang="zh-CN" sz="1800" dirty="0"/>
              <a:t>∩</a:t>
            </a:r>
            <a:r>
              <a:rPr lang="en-US" altLang="zh-CN" sz="1800" dirty="0"/>
              <a:t>, 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′ , </a:t>
            </a:r>
            <a:r>
              <a:rPr lang="el-GR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</a:t>
            </a:r>
            <a:r>
              <a:rPr lang="en-US" altLang="zh-CN" sz="1800" dirty="0">
                <a:latin typeface="Times New Roman" panose="02020603050405020304" pitchFamily="18" charset="0"/>
              </a:rPr>
              <a:t>&gt;</a:t>
            </a:r>
          </a:p>
          <a:p>
            <a:pPr marL="0" indent="0" algn="just">
              <a:buNone/>
            </a:pPr>
            <a:endParaRPr lang="en-US" altLang="zh-CN" sz="1800" dirty="0">
              <a:latin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	</a:t>
            </a:r>
          </a:p>
          <a:p>
            <a:pPr marL="0" indent="0">
              <a:buNone/>
            </a:pPr>
            <a:r>
              <a:rPr lang="en-US" altLang="zh-CN" sz="1800" dirty="0"/>
              <a:t>  </a:t>
            </a:r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628650" y="1131094"/>
            <a:ext cx="7886700" cy="4480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400" b="1" dirty="0"/>
              <a:t>有限布尔代数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1487845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79C2D-BFD0-40FC-8D0B-0E305DC2C96B}" type="slidenum">
              <a:rPr lang="zh-CN" altLang="en-US"/>
              <a:pPr/>
              <a:t>39</a:t>
            </a:fld>
            <a:endParaRPr lang="en-US" altLang="zh-CN"/>
          </a:p>
        </p:txBody>
      </p:sp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1131094"/>
            <a:ext cx="7886700" cy="284594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sz="3000" dirty="0">
                <a:solidFill>
                  <a:srgbClr val="A50021"/>
                </a:solidFill>
              </a:rPr>
              <a:t>有限布尔代数的</a:t>
            </a:r>
            <a:r>
              <a:rPr lang="zh-CN" altLang="en-US" dirty="0"/>
              <a:t>结构</a:t>
            </a:r>
          </a:p>
        </p:txBody>
      </p:sp>
      <p:sp>
        <p:nvSpPr>
          <p:cNvPr id="498692" name="Rectangle 4"/>
          <p:cNvSpPr>
            <a:spLocks noChangeArrowheads="1"/>
          </p:cNvSpPr>
          <p:nvPr/>
        </p:nvSpPr>
        <p:spPr bwMode="auto">
          <a:xfrm>
            <a:off x="628651" y="1959283"/>
            <a:ext cx="7886699" cy="1532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FF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189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有关布尔代数同构的一个重要结果涉及到有限布尔代数的结构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. </a:t>
            </a: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可以证明任何有限布尔代数都与某个幂集格同构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. </a:t>
            </a: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因此，任何有限布尔代数的元素个数都是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2</a:t>
            </a:r>
            <a:r>
              <a:rPr kumimoji="1" lang="en-US" altLang="zh-CN" b="1" i="1" baseline="30000" dirty="0">
                <a:latin typeface="Times New Roman" pitchFamily="18" charset="0"/>
                <a:ea typeface="宋体" pitchFamily="2" charset="-122"/>
              </a:rPr>
              <a:t>n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, </a:t>
            </a: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其中</a:t>
            </a:r>
            <a:r>
              <a:rPr kumimoji="1" lang="en-US" altLang="zh-CN" b="1" i="1" dirty="0">
                <a:latin typeface="Times New Roman" pitchFamily="18" charset="0"/>
                <a:ea typeface="宋体" pitchFamily="2" charset="-122"/>
              </a:rPr>
              <a:t>n</a:t>
            </a: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是某个自然数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.</a:t>
            </a: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下图给出了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1</a:t>
            </a: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元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, 2</a:t>
            </a: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元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, 4</a:t>
            </a: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元 和 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8</a:t>
            </a:r>
            <a:r>
              <a:rPr kumimoji="1" lang="zh-CN" altLang="en-US" b="1" dirty="0">
                <a:latin typeface="Times New Roman" pitchFamily="18" charset="0"/>
                <a:ea typeface="宋体" pitchFamily="2" charset="-122"/>
              </a:rPr>
              <a:t>元的布尔代数</a:t>
            </a:r>
            <a:r>
              <a:rPr kumimoji="1" lang="en-US" altLang="zh-CN" b="1" dirty="0">
                <a:latin typeface="Times New Roman" pitchFamily="18" charset="0"/>
                <a:ea typeface="宋体" pitchFamily="2" charset="-122"/>
              </a:rPr>
              <a:t>.                   </a:t>
            </a:r>
          </a:p>
        </p:txBody>
      </p:sp>
      <p:pic>
        <p:nvPicPr>
          <p:cNvPr id="498706" name="Picture 18" descr="13-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77" b="17572"/>
          <a:stretch>
            <a:fillRect/>
          </a:stretch>
        </p:blipFill>
        <p:spPr bwMode="auto">
          <a:xfrm>
            <a:off x="2412208" y="3440498"/>
            <a:ext cx="4699397" cy="160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829987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zh-CN" altLang="en-US" sz="3200" smtClean="0"/>
              <a:t>子集的最小上界与最大下界</a:t>
            </a: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altLang="zh-CN" sz="2400" dirty="0" smtClean="0"/>
              <a:t>Abbreviation: (</a:t>
            </a:r>
            <a:r>
              <a:rPr lang="en-US" altLang="zh-CN" sz="2400" dirty="0" err="1" smtClean="0"/>
              <a:t>lub</a:t>
            </a:r>
            <a:r>
              <a:rPr lang="en-US" altLang="zh-CN" sz="2400" dirty="0" smtClean="0"/>
              <a:t>, </a:t>
            </a:r>
            <a:r>
              <a:rPr lang="en-US" altLang="zh-CN" sz="2400" dirty="0" err="1" smtClean="0"/>
              <a:t>glb</a:t>
            </a:r>
            <a:r>
              <a:rPr lang="en-US" altLang="zh-CN" sz="2400" dirty="0" smtClean="0"/>
              <a:t>)</a:t>
            </a:r>
          </a:p>
          <a:p>
            <a:r>
              <a:rPr lang="en-US" altLang="zh-CN" sz="2400" b="1" dirty="0" smtClean="0"/>
              <a:t>Definition</a:t>
            </a:r>
            <a:r>
              <a:rPr lang="en-US" altLang="zh-CN" sz="2400" dirty="0" smtClean="0"/>
              <a:t>: L is a </a:t>
            </a:r>
            <a:r>
              <a:rPr lang="en-US" altLang="zh-CN" sz="2400" dirty="0" err="1" smtClean="0"/>
              <a:t>poset</a:t>
            </a:r>
            <a:r>
              <a:rPr lang="en-US" altLang="zh-CN" sz="2400" dirty="0" smtClean="0"/>
              <a:t>. A </a:t>
            </a:r>
            <a:r>
              <a:rPr lang="en-US" altLang="zh-CN" sz="2400" dirty="0" smtClean="0">
                <a:sym typeface="Symbol" panose="05050102010706020507" pitchFamily="18" charset="2"/>
              </a:rPr>
              <a:t></a:t>
            </a:r>
            <a:r>
              <a:rPr lang="en-US" altLang="zh-CN" sz="2400" dirty="0" smtClean="0"/>
              <a:t> L is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 subset of L</a:t>
            </a:r>
            <a:r>
              <a:rPr lang="zh-CN" altLang="en-US" sz="2400" dirty="0" smtClean="0"/>
              <a:t>，</a:t>
            </a:r>
            <a:endParaRPr lang="en-US" altLang="zh-CN" sz="2400" dirty="0" smtClean="0"/>
          </a:p>
          <a:p>
            <a:r>
              <a:rPr lang="en-US" altLang="zh-CN" sz="2400" dirty="0" smtClean="0">
                <a:solidFill>
                  <a:srgbClr val="0066FF"/>
                </a:solidFill>
              </a:rPr>
              <a:t>Least Upper Bound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 if there is an element c satisfies: </a:t>
            </a:r>
            <a:r>
              <a:rPr lang="en-US" altLang="zh-CN" sz="2400" dirty="0" smtClean="0">
                <a:sym typeface="Symbol" panose="05050102010706020507" pitchFamily="18" charset="2"/>
              </a:rPr>
              <a:t> a</a:t>
            </a:r>
            <a:r>
              <a:rPr lang="zh-CN" altLang="zh-CN" sz="2400" dirty="0" smtClean="0"/>
              <a:t>∈</a:t>
            </a:r>
            <a:r>
              <a:rPr lang="en-US" altLang="zh-CN" sz="2400" dirty="0" smtClean="0"/>
              <a:t>A, a</a:t>
            </a:r>
            <a:r>
              <a:rPr lang="zh-CN" altLang="zh-CN" sz="2400" dirty="0" smtClean="0"/>
              <a:t> ≤</a:t>
            </a:r>
            <a:r>
              <a:rPr lang="en-US" altLang="zh-CN" sz="2400" dirty="0" smtClean="0"/>
              <a:t>c, and for any possible upper bound c</a:t>
            </a:r>
            <a:r>
              <a:rPr lang="zh-CN" altLang="zh-CN" sz="2400" dirty="0" smtClean="0"/>
              <a:t>'</a:t>
            </a:r>
            <a:r>
              <a:rPr lang="en-US" altLang="zh-CN" sz="2400" dirty="0" smtClean="0"/>
              <a:t> in L of all elements in A, c</a:t>
            </a:r>
            <a:r>
              <a:rPr lang="zh-CN" altLang="zh-CN" sz="2400" dirty="0" smtClean="0"/>
              <a:t> ≤ </a:t>
            </a:r>
            <a:r>
              <a:rPr lang="en-US" altLang="zh-CN" sz="2400" dirty="0" smtClean="0"/>
              <a:t>c</a:t>
            </a:r>
            <a:r>
              <a:rPr lang="zh-CN" altLang="zh-CN" sz="2400" dirty="0" smtClean="0"/>
              <a:t>'</a:t>
            </a:r>
            <a:r>
              <a:rPr lang="en-US" altLang="zh-CN" sz="2400" dirty="0" smtClean="0"/>
              <a:t>, denoted as (</a:t>
            </a:r>
            <a:r>
              <a:rPr lang="zh-CN" altLang="zh-CN" sz="2400" dirty="0" smtClean="0">
                <a:solidFill>
                  <a:srgbClr val="0066FF"/>
                </a:solidFill>
              </a:rPr>
              <a:t>∨</a:t>
            </a:r>
            <a:r>
              <a:rPr lang="en-US" altLang="zh-CN" sz="2400" dirty="0" smtClean="0">
                <a:solidFill>
                  <a:srgbClr val="0066FF"/>
                </a:solidFill>
              </a:rPr>
              <a:t>A</a:t>
            </a:r>
            <a:r>
              <a:rPr lang="en-US" altLang="zh-CN" sz="2400" dirty="0" smtClean="0"/>
              <a:t>)</a:t>
            </a:r>
          </a:p>
          <a:p>
            <a:r>
              <a:rPr lang="en-US" altLang="zh-CN" sz="2400" dirty="0" smtClean="0">
                <a:solidFill>
                  <a:srgbClr val="0066FF"/>
                </a:solidFill>
              </a:rPr>
              <a:t>Greatest Lower Bound</a:t>
            </a:r>
            <a:r>
              <a:rPr lang="en-US" altLang="zh-CN" sz="2400" dirty="0" smtClean="0"/>
              <a:t>:  Similar definition for greatest lower bound of a subset of L, denoted as (</a:t>
            </a:r>
            <a:r>
              <a:rPr lang="zh-CN" altLang="en-US" sz="2400" dirty="0" smtClean="0">
                <a:solidFill>
                  <a:srgbClr val="0066FF"/>
                </a:solidFill>
              </a:rPr>
              <a:t>∧</a:t>
            </a:r>
            <a:r>
              <a:rPr lang="en-US" altLang="zh-CN" sz="2400" dirty="0" smtClean="0">
                <a:solidFill>
                  <a:srgbClr val="0066FF"/>
                </a:solidFill>
              </a:rPr>
              <a:t>A</a:t>
            </a:r>
            <a:r>
              <a:rPr lang="en-US" altLang="zh-CN" sz="2400" dirty="0" smtClean="0"/>
              <a:t>)</a:t>
            </a:r>
          </a:p>
          <a:p>
            <a:endParaRPr lang="en-US" altLang="zh-CN" sz="2400" dirty="0" smtClean="0"/>
          </a:p>
          <a:p>
            <a:pPr marL="342900" lvl="1" indent="0">
              <a:buFont typeface="Arial" panose="020B0604020202020204" pitchFamily="34" charset="0"/>
              <a:buNone/>
            </a:pPr>
            <a:r>
              <a:rPr lang="en-US" altLang="zh-CN" sz="2400" b="1" dirty="0" smtClean="0"/>
              <a:t>Questions</a:t>
            </a:r>
            <a:r>
              <a:rPr lang="en-US" altLang="zh-CN" sz="2400" dirty="0" smtClean="0"/>
              <a:t>: </a:t>
            </a:r>
            <a:r>
              <a:rPr lang="zh-CN" altLang="en-US" sz="2400" dirty="0" smtClean="0"/>
              <a:t>一个子集的最小上界或者最大下界是否存在，如果存在是否唯一？ 举例说明。</a:t>
            </a:r>
            <a:endParaRPr lang="en-US" altLang="zh-CN" sz="2400" dirty="0" smtClean="0"/>
          </a:p>
          <a:p>
            <a:pPr marL="342900" lvl="1" indent="0">
              <a:buFont typeface="Arial" panose="020B0604020202020204" pitchFamily="34" charset="0"/>
              <a:buNone/>
            </a:pPr>
            <a:endParaRPr lang="zh-CN" altLang="en-US" sz="2400" dirty="0" smtClean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108"/>
    </mc:Choice>
    <mc:Fallback xmlns="">
      <p:transition spd="slow" advTm="185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067" x="4446588" y="1765300"/>
          <p14:tracePt t="21075" x="4449763" y="1768475"/>
          <p14:tracePt t="21087" x="4454525" y="1768475"/>
          <p14:tracePt t="21101" x="4464050" y="1768475"/>
          <p14:tracePt t="21119" x="4473575" y="1773238"/>
          <p14:tracePt t="21134" x="4495800" y="1792288"/>
          <p14:tracePt t="21150" x="4510088" y="1801813"/>
          <p14:tracePt t="21167" x="4541838" y="1824038"/>
          <p14:tracePt t="21200" x="4587875" y="1874838"/>
          <p14:tracePt t="21234" x="4637088" y="1938338"/>
          <p14:tracePt t="21267" x="4678363" y="2006600"/>
          <p14:tracePt t="21284" x="4687888" y="2028825"/>
          <p14:tracePt t="21300" x="4700588" y="2065338"/>
          <p14:tracePt t="21318" x="4714875" y="2106613"/>
          <p14:tracePt t="21334" x="4724400" y="2160588"/>
          <p14:tracePt t="21351" x="4729163" y="2201863"/>
          <p14:tracePt t="21368" x="4729163" y="2247900"/>
          <p14:tracePt t="21384" x="4729163" y="2266950"/>
          <p14:tracePt t="21401" x="4729163" y="2293938"/>
          <p14:tracePt t="21417" x="4729163" y="2303463"/>
          <p14:tracePt t="21434" x="4710113" y="2325688"/>
          <p14:tracePt t="21450" x="4700588" y="2335213"/>
          <p14:tracePt t="21467" x="4683125" y="2352675"/>
          <p14:tracePt t="21484" x="4673600" y="2357438"/>
          <p14:tracePt t="21501" x="4651375" y="2362200"/>
          <p14:tracePt t="21517" x="4632325" y="2362200"/>
          <p14:tracePt t="21535" x="4591050" y="2352675"/>
          <p14:tracePt t="21550" x="4573588" y="2347913"/>
          <p14:tracePt t="21569" x="4551363" y="2335213"/>
          <p14:tracePt t="21571" x="4541838" y="2325688"/>
          <p14:tracePt t="21584" x="4527550" y="2320925"/>
          <p14:tracePt t="21602" x="4486275" y="2306638"/>
          <p14:tracePt t="21617" x="4459288" y="2293938"/>
          <p14:tracePt t="21634" x="4418013" y="2274888"/>
          <p14:tracePt t="21650" x="4354513" y="2238375"/>
          <p14:tracePt t="21667" x="4337050" y="2225675"/>
          <p14:tracePt t="21670" x="4313238" y="2211388"/>
          <p14:tracePt t="21686" x="4295775" y="2189163"/>
          <p14:tracePt t="21701" x="4271963" y="2170113"/>
          <p14:tracePt t="21719" x="4249738" y="2128838"/>
          <p14:tracePt t="21734" x="4232275" y="2106613"/>
          <p14:tracePt t="21752" x="4208463" y="2074863"/>
          <p14:tracePt t="21767" x="4203700" y="2055813"/>
          <p14:tracePt t="21784" x="4191000" y="2019300"/>
          <p14:tracePt t="21800" x="4191000" y="2001838"/>
          <p14:tracePt t="21818" x="4191000" y="1970088"/>
          <p14:tracePt t="21834" x="4195763" y="1951038"/>
          <p14:tracePt t="21852" x="4198938" y="1928813"/>
          <p14:tracePt t="21868" x="4203700" y="1914525"/>
          <p14:tracePt t="21885" x="4227513" y="1887538"/>
          <p14:tracePt t="21900" x="4240213" y="1870075"/>
          <p14:tracePt t="21918" x="4259263" y="1838325"/>
          <p14:tracePt t="21933" x="4271963" y="1814513"/>
          <p14:tracePt t="21951" x="4286250" y="1801813"/>
          <p14:tracePt t="21954" x="4303713" y="1787525"/>
          <p14:tracePt t="21967" x="4327525" y="1768475"/>
          <p14:tracePt t="21984" x="4344988" y="1755775"/>
          <p14:tracePt t="21986" x="4376738" y="1736725"/>
          <p14:tracePt t="22000" x="4395788" y="1719263"/>
          <p14:tracePt t="22017" x="4418013" y="1709738"/>
          <p14:tracePt t="22033" x="4459288" y="1697038"/>
          <p14:tracePt t="22051" x="4468813" y="1692275"/>
          <p14:tracePt t="22053" x="4483100" y="1687513"/>
          <p14:tracePt t="22067" x="4500563" y="1687513"/>
          <p14:tracePt t="22084" x="4514850" y="1687513"/>
          <p14:tracePt t="22101" x="4578350" y="1687513"/>
          <p14:tracePt t="22117" x="4619625" y="1714500"/>
          <p14:tracePt t="22135" x="4724400" y="1751013"/>
          <p14:tracePt t="22150" x="4765675" y="1755775"/>
          <p14:tracePt t="22167" x="4838700" y="1787525"/>
          <p14:tracePt t="22184" x="4856163" y="1801813"/>
          <p14:tracePt t="22200" x="4897438" y="1828800"/>
          <p14:tracePt t="22217" x="4911725" y="1841500"/>
          <p14:tracePt t="22234" x="4938713" y="1874838"/>
          <p14:tracePt t="22250" x="4943475" y="1887538"/>
          <p14:tracePt t="22267" x="4965700" y="1946275"/>
          <p14:tracePt t="22284" x="4975225" y="1987550"/>
          <p14:tracePt t="22300" x="4983163" y="2097088"/>
          <p14:tracePt t="22317" x="4979988" y="2152650"/>
          <p14:tracePt t="22335" x="4943475" y="2279650"/>
          <p14:tracePt t="22351" x="4906963" y="2335213"/>
          <p14:tracePt t="22368" x="4838700" y="2411413"/>
          <p14:tracePt t="22385" x="4792663" y="2444750"/>
          <p14:tracePt t="22401" x="4697413" y="2481263"/>
          <p14:tracePt t="22417" x="4668838" y="2484438"/>
          <p14:tracePt t="22434" x="4651375" y="2484438"/>
          <p14:tracePt t="22450" x="4610100" y="2476500"/>
          <p14:tracePt t="22467" x="4583113" y="2462213"/>
          <p14:tracePt t="22484" x="4483100" y="2379663"/>
          <p14:tracePt t="22500" x="4449763" y="2347913"/>
          <p14:tracePt t="22517" x="4400550" y="2274888"/>
          <p14:tracePt t="22534" x="4386263" y="2252663"/>
          <p14:tracePt t="22550" x="4376738" y="2230438"/>
          <p14:tracePt t="22568" x="4376738" y="2225675"/>
          <p14:tracePt t="22586" x="4373563" y="2216150"/>
          <p14:tracePt t="22601" x="4373563" y="2211388"/>
          <p14:tracePt t="22617" x="4373563" y="2189163"/>
          <p14:tracePt t="22634" x="4373563" y="2184400"/>
          <p14:tracePt t="22650" x="4381500" y="2165350"/>
          <p14:tracePt t="22716" x="0" y="0"/>
        </p14:tracePtLst>
        <p14:tracePtLst>
          <p14:tracePt t="23584" x="3725863" y="1760538"/>
          <p14:tracePt t="23600" x="3730625" y="1760538"/>
          <p14:tracePt t="23618" x="3733800" y="1760538"/>
          <p14:tracePt t="23628" x="3738563" y="1760538"/>
          <p14:tracePt t="23651" x="3748088" y="1760538"/>
          <p14:tracePt t="23673" x="3752850" y="1760538"/>
          <p14:tracePt t="23697" x="3757613" y="1760538"/>
          <p14:tracePt t="23708" x="3775075" y="1768475"/>
          <p14:tracePt t="23718" x="3784600" y="1773238"/>
          <p14:tracePt t="23751" x="3875088" y="1819275"/>
          <p14:tracePt t="23767" x="3898900" y="1833563"/>
          <p14:tracePt t="23784" x="3908425" y="1838325"/>
          <p14:tracePt t="23800" x="3944938" y="1874838"/>
          <p14:tracePt t="23819" x="3967163" y="1892300"/>
          <p14:tracePt t="23834" x="3981450" y="1906588"/>
          <p14:tracePt t="23851" x="4003675" y="1919288"/>
          <p14:tracePt t="23867" x="4030663" y="1951038"/>
          <p14:tracePt t="23884" x="4040188" y="1965325"/>
          <p14:tracePt t="23900" x="4062413" y="1992313"/>
          <p14:tracePt t="23918" x="4076700" y="2011363"/>
          <p14:tracePt t="23934" x="4089400" y="2060575"/>
          <p14:tracePt t="23950" x="4094163" y="2079625"/>
          <p14:tracePt t="23967" x="4103688" y="2133600"/>
          <p14:tracePt t="23984" x="4103688" y="2157413"/>
          <p14:tracePt t="24000" x="4098925" y="2201863"/>
          <p14:tracePt t="24017" x="4094163" y="2230438"/>
          <p14:tracePt t="24034" x="4081463" y="2262188"/>
          <p14:tracePt t="24050" x="4071938" y="2284413"/>
          <p14:tracePt t="24068" x="4049713" y="2306638"/>
          <p14:tracePt t="24084" x="4035425" y="2316163"/>
          <p14:tracePt t="24100" x="4017963" y="2325688"/>
          <p14:tracePt t="24117" x="4008438" y="2335213"/>
          <p14:tracePt t="24133" x="3981450" y="2339975"/>
          <p14:tracePt t="24151" x="3962400" y="2339975"/>
          <p14:tracePt t="24167" x="3940175" y="2343150"/>
          <p14:tracePt t="24184" x="3921125" y="2352675"/>
          <p14:tracePt t="24201" x="3889375" y="2352675"/>
          <p14:tracePt t="24217" x="3871913" y="2352675"/>
          <p14:tracePt t="24235" x="3840163" y="2352675"/>
          <p14:tracePt t="24250" x="3825875" y="2347913"/>
          <p14:tracePt t="24267" x="3811588" y="2343150"/>
          <p14:tracePt t="24271" x="3806825" y="2339975"/>
          <p14:tracePt t="24283" x="3789363" y="2325688"/>
          <p14:tracePt t="24301" x="3784600" y="2311400"/>
          <p14:tracePt t="24318" x="3762375" y="2279650"/>
          <p14:tracePt t="24335" x="3748088" y="2262188"/>
          <p14:tracePt t="24339" x="3738563" y="2247900"/>
          <p14:tracePt t="24350" x="3730625" y="2225675"/>
          <p14:tracePt t="24369" x="3716338" y="2197100"/>
          <p14:tracePt t="24386" x="3702050" y="2157413"/>
          <p14:tracePt t="24400" x="3702050" y="2128838"/>
          <p14:tracePt t="24418" x="3702050" y="2092325"/>
          <p14:tracePt t="24434" x="3702050" y="2070100"/>
          <p14:tracePt t="24450" x="3702050" y="2047875"/>
          <p14:tracePt t="24467" x="3702050" y="2038350"/>
          <p14:tracePt t="24484" x="3721100" y="2019300"/>
          <p14:tracePt t="24500" x="3733800" y="1997075"/>
          <p14:tracePt t="24518" x="3784600" y="1946275"/>
          <p14:tracePt t="24533" x="3821113" y="1914525"/>
          <p14:tracePt t="24553" x="3894138" y="1865313"/>
          <p14:tracePt t="24568" x="3925888" y="1841500"/>
          <p14:tracePt t="24585" x="3957638" y="1814513"/>
          <p14:tracePt t="24601" x="3962400" y="1809750"/>
          <p14:tracePt t="24763" x="0" y="0"/>
        </p14:tracePtLst>
        <p14:tracePtLst>
          <p14:tracePt t="26770" x="4054475" y="2028825"/>
          <p14:tracePt t="26781" x="4062413" y="2038350"/>
          <p14:tracePt t="26796" x="4067175" y="2047875"/>
          <p14:tracePt t="26806" x="4071938" y="2060575"/>
          <p14:tracePt t="26834" x="4081463" y="2120900"/>
          <p14:tracePt t="26868" x="4057650" y="2216150"/>
          <p14:tracePt t="26884" x="4044950" y="2257425"/>
          <p14:tracePt t="26901" x="3998913" y="2311400"/>
          <p14:tracePt t="26917" x="3976688" y="2330450"/>
          <p14:tracePt t="26934" x="3957638" y="2339975"/>
          <p14:tracePt t="26950" x="3911600" y="2343150"/>
          <p14:tracePt t="26967" x="3889375" y="2343150"/>
          <p14:tracePt t="26984" x="3830638" y="2311400"/>
          <p14:tracePt t="27000" x="3811588" y="2298700"/>
          <p14:tracePt t="27017" x="3784600" y="2274888"/>
          <p14:tracePt t="27034" x="3770313" y="2262188"/>
          <p14:tracePt t="27051" x="3762375" y="2243138"/>
          <p14:tracePt t="27068" x="3748088" y="2230438"/>
          <p14:tracePt t="27085" x="3706813" y="2197100"/>
          <p14:tracePt t="27101" x="3694113" y="2184400"/>
          <p14:tracePt t="27117" x="3660775" y="2157413"/>
          <p14:tracePt t="27134" x="3652838" y="2143125"/>
          <p14:tracePt t="27151" x="3638550" y="2101850"/>
          <p14:tracePt t="27167" x="3638550" y="2084388"/>
          <p14:tracePt t="27184" x="3638550" y="2038350"/>
          <p14:tracePt t="27200" x="3638550" y="2019300"/>
          <p14:tracePt t="27217" x="3648075" y="1982788"/>
          <p14:tracePt t="27233" x="3657600" y="1955800"/>
          <p14:tracePt t="27250" x="3684588" y="1914525"/>
          <p14:tracePt t="27266" x="3697288" y="1906588"/>
          <p14:tracePt t="27283" x="3716338" y="1878013"/>
          <p14:tracePt t="27300" x="3721100" y="1874838"/>
          <p14:tracePt t="27318" x="3725863" y="1865313"/>
          <p14:tracePt t="27334" x="3730625" y="1865313"/>
          <p14:tracePt t="27352" x="3762375" y="1855788"/>
          <p14:tracePt t="27367" x="3779838" y="1855788"/>
          <p14:tracePt t="27384" x="3806825" y="1855788"/>
          <p14:tracePt t="27400" x="3894138" y="1860550"/>
          <p14:tracePt t="27418" x="3921125" y="1870075"/>
          <p14:tracePt t="27422" x="3935413" y="1874838"/>
          <p14:tracePt t="27434" x="3944938" y="1878013"/>
          <p14:tracePt t="27450" x="3944938" y="1882775"/>
          <p14:tracePt t="27467" x="3957638" y="1892300"/>
          <p14:tracePt t="27501" x="3962400" y="1897063"/>
          <p14:tracePt t="27587" x="0" y="0"/>
        </p14:tracePtLst>
        <p14:tracePtLst>
          <p14:tracePt t="30687" x="4264025" y="1919288"/>
          <p14:tracePt t="30698" x="4264025" y="1914525"/>
          <p14:tracePt t="30716" x="4271963" y="1914525"/>
          <p14:tracePt t="30727" x="4271963" y="1911350"/>
          <p14:tracePt t="30739" x="4271963" y="1901825"/>
          <p14:tracePt t="30750" x="4276725" y="1901825"/>
          <p14:tracePt t="30767" x="4276725" y="1897063"/>
          <p14:tracePt t="30800" x="4281488" y="1882775"/>
          <p14:tracePt t="30834" x="4291013" y="1865313"/>
          <p14:tracePt t="30867" x="4303713" y="1851025"/>
          <p14:tracePt t="30885" x="4313238" y="1833563"/>
          <p14:tracePt t="30901" x="4327525" y="1828800"/>
          <p14:tracePt t="30918" x="4368800" y="1804988"/>
          <p14:tracePt t="30934" x="4386263" y="1801813"/>
          <p14:tracePt t="30950" x="4405313" y="1792288"/>
          <p14:tracePt t="30967" x="4418013" y="1792288"/>
          <p14:tracePt t="30984" x="4422775" y="1792288"/>
          <p14:tracePt t="31000" x="4437063" y="1797050"/>
          <p14:tracePt t="31017" x="4446588" y="1801813"/>
          <p14:tracePt t="31034" x="4495800" y="1824038"/>
          <p14:tracePt t="31050" x="4537075" y="1838325"/>
          <p14:tracePt t="31069" x="4578350" y="1860550"/>
          <p14:tracePt t="31084" x="4605338" y="1865313"/>
          <p14:tracePt t="31101" x="4637088" y="1878013"/>
          <p14:tracePt t="31118" x="4660900" y="1892300"/>
          <p14:tracePt t="31134" x="4700588" y="1914525"/>
          <p14:tracePt t="31150" x="4729163" y="1928813"/>
          <p14:tracePt t="31167" x="4768850" y="1946275"/>
          <p14:tracePt t="31183" x="4787900" y="1960563"/>
          <p14:tracePt t="31200" x="4824413" y="1982788"/>
          <p14:tracePt t="31217" x="4838700" y="2001838"/>
          <p14:tracePt t="31233" x="4860925" y="2019300"/>
          <p14:tracePt t="31250" x="4875213" y="2033588"/>
          <p14:tracePt t="31267" x="4887913" y="2065338"/>
          <p14:tracePt t="31284" x="4892675" y="2079625"/>
          <p14:tracePt t="31300" x="4902200" y="2101850"/>
          <p14:tracePt t="31317" x="4902200" y="2116138"/>
          <p14:tracePt t="31336" x="4906963" y="2133600"/>
          <p14:tracePt t="31350" x="4906963" y="2143125"/>
          <p14:tracePt t="31368" x="4902200" y="2165350"/>
          <p14:tracePt t="31383" x="4887913" y="2189163"/>
          <p14:tracePt t="31400" x="4870450" y="2216150"/>
          <p14:tracePt t="31417" x="4783138" y="2274888"/>
          <p14:tracePt t="31434" x="4751388" y="2311400"/>
          <p14:tracePt t="31436" x="4687888" y="2339975"/>
          <p14:tracePt t="31450" x="4624388" y="2357438"/>
          <p14:tracePt t="31467" x="4583113" y="2362200"/>
          <p14:tracePt t="31484" x="4483100" y="2362200"/>
          <p14:tracePt t="31500" x="4454525" y="2362200"/>
          <p14:tracePt t="31502" x="4418013" y="2362200"/>
          <p14:tracePt t="31517" x="4368800" y="2352675"/>
          <p14:tracePt t="31534" x="4327525" y="2343150"/>
          <p14:tracePt t="31537" x="4300538" y="2339975"/>
          <p14:tracePt t="31550" x="4259263" y="2330450"/>
          <p14:tracePt t="31567" x="4240213" y="2316163"/>
          <p14:tracePt t="31570" x="4222750" y="2306638"/>
          <p14:tracePt t="31584" x="4208463" y="2298700"/>
          <p14:tracePt t="31601" x="4203700" y="2289175"/>
          <p14:tracePt t="31617" x="4191000" y="2279650"/>
          <p14:tracePt t="31634" x="4191000" y="2274888"/>
          <p14:tracePt t="31651" x="4186238" y="2252663"/>
          <p14:tracePt t="31667" x="4181475" y="2247900"/>
          <p14:tracePt t="31684" x="4181475" y="2233613"/>
          <p14:tracePt t="31701" x="4181475" y="2230438"/>
          <p14:tracePt t="31717" x="4176713" y="2230438"/>
          <p14:tracePt t="31762" x="4176713" y="2225675"/>
          <p14:tracePt t="31762" x="0" y="0"/>
        </p14:tracePtLst>
        <p14:tracePtLst>
          <p14:tracePt t="35356" x="884238" y="2644775"/>
          <p14:tracePt t="35372" x="889000" y="2640013"/>
          <p14:tracePt t="35385" x="908050" y="2625725"/>
          <p14:tracePt t="35418" x="915988" y="2622550"/>
          <p14:tracePt t="35463" x="925513" y="2622550"/>
          <p14:tracePt t="35497" x="930275" y="2622550"/>
          <p14:tracePt t="35520" x="935038" y="2622550"/>
          <p14:tracePt t="35550" x="947738" y="2630488"/>
          <p14:tracePt t="35553" x="957263" y="2635250"/>
          <p14:tracePt t="35567" x="966788" y="2640013"/>
          <p14:tracePt t="35584" x="971550" y="2640013"/>
          <p14:tracePt t="35601" x="984250" y="2649538"/>
          <p14:tracePt t="35617" x="989013" y="2654300"/>
          <p14:tracePt t="35634" x="1012825" y="2681288"/>
          <p14:tracePt t="35650" x="1017588" y="2695575"/>
          <p14:tracePt t="35667" x="1030288" y="2703513"/>
          <p14:tracePt t="35683" x="1035050" y="2713038"/>
          <p14:tracePt t="35700" x="1049338" y="2740025"/>
          <p14:tracePt t="35717" x="1054100" y="2749550"/>
          <p14:tracePt t="35734" x="1066800" y="2776538"/>
          <p14:tracePt t="35750" x="1071563" y="2790825"/>
          <p14:tracePt t="35767" x="1076325" y="2803525"/>
          <p14:tracePt t="35784" x="1085850" y="2817813"/>
          <p14:tracePt t="35800" x="1089025" y="2836863"/>
          <p14:tracePt t="35818" x="1093788" y="2844800"/>
          <p14:tracePt t="35835" x="1093788" y="2863850"/>
          <p14:tracePt t="35851" x="1093788" y="2873375"/>
          <p14:tracePt t="35868" x="1093788" y="2895600"/>
          <p14:tracePt t="35884" x="1093788" y="2909888"/>
          <p14:tracePt t="35900" x="1093788" y="2922588"/>
          <p14:tracePt t="35917" x="1085850" y="2959100"/>
          <p14:tracePt t="35934" x="1085850" y="2973388"/>
          <p14:tracePt t="35950" x="1076325" y="2995613"/>
          <p14:tracePt t="35967" x="1066800" y="3009900"/>
          <p14:tracePt t="35983" x="1062038" y="3017838"/>
          <p14:tracePt t="36000" x="1062038" y="3027363"/>
          <p14:tracePt t="36017" x="1054100" y="3036888"/>
          <p14:tracePt t="36033" x="1044575" y="3051175"/>
          <p14:tracePt t="36050" x="1039813" y="3059113"/>
          <p14:tracePt t="36066" x="1035050" y="3063875"/>
          <p14:tracePt t="36083" x="1020763" y="3068638"/>
          <p14:tracePt t="36101" x="1012825" y="3073400"/>
          <p14:tracePt t="36117" x="1008063" y="3073400"/>
          <p14:tracePt t="36150" x="1003300" y="3073400"/>
          <p14:tracePt t="36174" x="998538" y="3073400"/>
          <p14:tracePt t="36196" x="993775" y="3073400"/>
          <p14:tracePt t="36243" x="989013" y="3073400"/>
          <p14:tracePt t="36253" x="976313" y="3063875"/>
          <p14:tracePt t="36267" x="971550" y="3054350"/>
          <p14:tracePt t="36283" x="962025" y="3046413"/>
          <p14:tracePt t="36300" x="947738" y="3036888"/>
          <p14:tracePt t="36318" x="939800" y="3017838"/>
          <p14:tracePt t="36334" x="935038" y="3014663"/>
          <p14:tracePt t="36351" x="930275" y="3009900"/>
          <p14:tracePt t="36367" x="920750" y="3005138"/>
          <p14:tracePt t="36384" x="920750" y="2995613"/>
          <p14:tracePt t="36385" x="915988" y="2990850"/>
          <p14:tracePt t="36399" x="915988" y="2986088"/>
          <p14:tracePt t="36417" x="911225" y="2982913"/>
          <p14:tracePt t="36433" x="908050" y="2973388"/>
          <p14:tracePt t="36450" x="903288" y="2968625"/>
          <p14:tracePt t="36453" x="903288" y="2959100"/>
          <p14:tracePt t="36467" x="898525" y="2954338"/>
          <p14:tracePt t="36483" x="898525" y="2949575"/>
          <p14:tracePt t="36500" x="893763" y="2941638"/>
          <p14:tracePt t="36517" x="893763" y="2936875"/>
          <p14:tracePt t="36520" x="893763" y="2932113"/>
          <p14:tracePt t="36534" x="884238" y="2917825"/>
          <p14:tracePt t="36550" x="884238" y="2909888"/>
          <p14:tracePt t="36567" x="884238" y="2881313"/>
          <p14:tracePt t="36584" x="884238" y="2876550"/>
          <p14:tracePt t="36589" x="884238" y="2868613"/>
          <p14:tracePt t="36601" x="884238" y="2849563"/>
          <p14:tracePt t="36618" x="884238" y="2844800"/>
          <p14:tracePt t="36636" x="893763" y="2813050"/>
          <p14:tracePt t="36650" x="893763" y="2800350"/>
          <p14:tracePt t="36667" x="920750" y="2768600"/>
          <p14:tracePt t="36683" x="925513" y="2754313"/>
          <p14:tracePt t="36700" x="947738" y="2727325"/>
          <p14:tracePt t="36718" x="957263" y="2722563"/>
          <p14:tracePt t="36734" x="962025" y="2717800"/>
          <p14:tracePt t="36737" x="971550" y="2717800"/>
          <p14:tracePt t="36750" x="976313" y="2713038"/>
          <p14:tracePt t="36769" x="984250" y="2708275"/>
          <p14:tracePt t="36783" x="989013" y="2698750"/>
          <p14:tracePt t="36805" x="993775" y="2698750"/>
          <p14:tracePt t="36817" x="998538" y="2698750"/>
          <p14:tracePt t="36882" x="1003300" y="2698750"/>
          <p14:tracePt t="36904" x="1012825" y="2698750"/>
          <p14:tracePt t="36917" x="1020763" y="2703513"/>
          <p14:tracePt t="36926" x="1020763" y="2708275"/>
          <p14:tracePt t="36937" x="1035050" y="2713038"/>
          <p14:tracePt t="36950" x="1039813" y="2717800"/>
          <p14:tracePt t="36967" x="1044575" y="2722563"/>
          <p14:tracePt t="36984" x="1062038" y="2740025"/>
          <p14:tracePt t="37000" x="1066800" y="2744788"/>
          <p14:tracePt t="37017" x="1085850" y="2776538"/>
          <p14:tracePt t="37033" x="1089025" y="2781300"/>
          <p14:tracePt t="37050" x="1103313" y="2803525"/>
          <p14:tracePt t="37067" x="1103313" y="2813050"/>
          <p14:tracePt t="37084" x="1112838" y="2836863"/>
          <p14:tracePt t="37101" x="1112838" y="2854325"/>
          <p14:tracePt t="37117" x="1122363" y="2895600"/>
          <p14:tracePt t="37133" x="1122363" y="2913063"/>
          <p14:tracePt t="37151" x="1117600" y="2968625"/>
          <p14:tracePt t="37167" x="1117600" y="2986088"/>
          <p14:tracePt t="37184" x="1098550" y="3027363"/>
          <p14:tracePt t="37200" x="1089025" y="3041650"/>
          <p14:tracePt t="37218" x="1071563" y="3073400"/>
          <p14:tracePt t="37234" x="1057275" y="3087688"/>
          <p14:tracePt t="37251" x="1035050" y="3100388"/>
          <p14:tracePt t="37267" x="1020763" y="3105150"/>
          <p14:tracePt t="37284" x="1003300" y="3114675"/>
          <p14:tracePt t="37300" x="971550" y="3119438"/>
          <p14:tracePt t="37318" x="957263" y="3119438"/>
          <p14:tracePt t="37334" x="939800" y="3119438"/>
          <p14:tracePt t="37350" x="935038" y="3119438"/>
          <p14:tracePt t="37368" x="915988" y="3105150"/>
          <p14:tracePt t="37384" x="908050" y="3100388"/>
          <p14:tracePt t="37400" x="889000" y="3073400"/>
          <p14:tracePt t="37417" x="879475" y="3054350"/>
          <p14:tracePt t="37434" x="862013" y="3005138"/>
          <p14:tracePt t="37450" x="842963" y="2978150"/>
          <p14:tracePt t="37467" x="835025" y="2946400"/>
          <p14:tracePt t="37483" x="825500" y="2932113"/>
          <p14:tracePt t="37500" x="820738" y="2900363"/>
          <p14:tracePt t="37517" x="820738" y="2890838"/>
          <p14:tracePt t="37534" x="820738" y="2859088"/>
          <p14:tracePt t="37550" x="820738" y="2854325"/>
          <p14:tracePt t="37568" x="820738" y="2840038"/>
          <p14:tracePt t="37584" x="820738" y="2836863"/>
          <p14:tracePt t="37601" x="820738" y="2827338"/>
          <p14:tracePt t="37617" x="820738" y="2822575"/>
          <p14:tracePt t="37634" x="820738" y="2817813"/>
          <p14:tracePt t="37650" x="820738" y="2808288"/>
          <p14:tracePt t="37667" x="820738" y="2803525"/>
          <p14:tracePt t="37683" x="825500" y="2800350"/>
          <p14:tracePt t="37701" x="825500" y="2795588"/>
          <p14:tracePt t="37704" x="830263" y="2790825"/>
          <p14:tracePt t="37717" x="835025" y="2786063"/>
          <p14:tracePt t="37735" x="852488" y="2771775"/>
          <p14:tracePt t="37750" x="857250" y="2771775"/>
          <p14:tracePt t="37767" x="871538" y="2768600"/>
          <p14:tracePt t="37770" x="879475" y="2768600"/>
          <p14:tracePt t="37784" x="884238" y="2763838"/>
          <p14:tracePt t="37800" x="903288" y="2763838"/>
          <p14:tracePt t="37817" x="935038" y="2759075"/>
          <p14:tracePt t="37834" x="947738" y="2759075"/>
          <p14:tracePt t="37837" x="952500" y="2759075"/>
          <p14:tracePt t="37850" x="962025" y="2759075"/>
          <p14:tracePt t="37867" x="966788" y="2759075"/>
          <p14:tracePt t="37870" x="981075" y="2759075"/>
          <p14:tracePt t="37884" x="984250" y="2759075"/>
          <p14:tracePt t="37900" x="993775" y="2763838"/>
          <p14:tracePt t="37917" x="1020763" y="2768600"/>
          <p14:tracePt t="37934" x="1025525" y="2768600"/>
          <p14:tracePt t="37950" x="1035050" y="2776538"/>
          <p14:tracePt t="37967" x="1049338" y="2781300"/>
          <p14:tracePt t="37984" x="1054100" y="2786063"/>
          <p14:tracePt t="38000" x="1057275" y="2790825"/>
          <p14:tracePt t="38017" x="1076325" y="2800350"/>
          <p14:tracePt t="38033" x="1076325" y="2808288"/>
          <p14:tracePt t="38050" x="1081088" y="2808288"/>
          <p14:tracePt t="38067" x="1081088" y="2813050"/>
          <p14:tracePt t="38084" x="1085850" y="2813050"/>
          <p14:tracePt t="38102" x="1085850" y="2817813"/>
          <p14:tracePt t="38288" x="1085850" y="2808288"/>
          <p14:tracePt t="38288" x="0" y="0"/>
        </p14:tracePtLst>
        <p14:tracePtLst>
          <p14:tracePt t="39373" x="2079625" y="2713038"/>
          <p14:tracePt t="39390" x="2111375" y="2708275"/>
          <p14:tracePt t="39408" x="2133600" y="2698750"/>
          <p14:tracePt t="39411" x="2152650" y="2698750"/>
          <p14:tracePt t="39434" x="2165350" y="2698750"/>
          <p14:tracePt t="39450" x="2174875" y="2698750"/>
          <p14:tracePt t="39470" x="2179638" y="2703513"/>
          <p14:tracePt t="39500" x="2189163" y="2713038"/>
          <p14:tracePt t="39501" x="2206625" y="2727325"/>
          <p14:tracePt t="39533" x="2225675" y="2749550"/>
          <p14:tracePt t="39537" x="2238375" y="2763838"/>
          <p14:tracePt t="39568" x="2279650" y="2808288"/>
          <p14:tracePt t="39584" x="2284413" y="2832100"/>
          <p14:tracePt t="39601" x="2293938" y="2840038"/>
          <p14:tracePt t="39617" x="2298700" y="2873375"/>
          <p14:tracePt t="39634" x="2303463" y="2876550"/>
          <p14:tracePt t="39636" x="2303463" y="2895600"/>
          <p14:tracePt t="39651" x="2303463" y="2917825"/>
          <p14:tracePt t="39667" x="2303463" y="2936875"/>
          <p14:tracePt t="39684" x="2289175" y="2978150"/>
          <p14:tracePt t="39700" x="2289175" y="2982913"/>
          <p14:tracePt t="39717" x="2274888" y="3000375"/>
          <p14:tracePt t="39734" x="2270125" y="3009900"/>
          <p14:tracePt t="39750" x="2247900" y="3027363"/>
          <p14:tracePt t="39767" x="2233613" y="3041650"/>
          <p14:tracePt t="39784" x="2211388" y="3051175"/>
          <p14:tracePt t="39800" x="2206625" y="3051175"/>
          <p14:tracePt t="39818" x="2197100" y="3059113"/>
          <p14:tracePt t="39834" x="2193925" y="3059113"/>
          <p14:tracePt t="39851" x="2165350" y="3054350"/>
          <p14:tracePt t="39867" x="2143125" y="3051175"/>
          <p14:tracePt t="39884" x="2120900" y="3032125"/>
          <p14:tracePt t="39901" x="2106613" y="3027363"/>
          <p14:tracePt t="39918" x="2055813" y="2995613"/>
          <p14:tracePt t="39933" x="2047875" y="2982913"/>
          <p14:tracePt t="39951" x="2033588" y="2978150"/>
          <p14:tracePt t="39967" x="2006600" y="2949575"/>
          <p14:tracePt t="39983" x="2001838" y="2946400"/>
          <p14:tracePt t="40000" x="1992313" y="2927350"/>
          <p14:tracePt t="40017" x="1982788" y="2917825"/>
          <p14:tracePt t="40034" x="1965325" y="2876550"/>
          <p14:tracePt t="40050" x="1960563" y="2863850"/>
          <p14:tracePt t="40067" x="1951038" y="2840038"/>
          <p14:tracePt t="40084" x="1951038" y="2827338"/>
          <p14:tracePt t="40100" x="1951038" y="2808288"/>
          <p14:tracePt t="40117" x="1951038" y="2800350"/>
          <p14:tracePt t="40134" x="1951038" y="2776538"/>
          <p14:tracePt t="40150" x="1951038" y="2763838"/>
          <p14:tracePt t="40167" x="1979613" y="2732088"/>
          <p14:tracePt t="40183" x="2001838" y="2717800"/>
          <p14:tracePt t="40200" x="2070100" y="2686050"/>
          <p14:tracePt t="40217" x="2097088" y="2671763"/>
          <p14:tracePt t="40234" x="2138363" y="2659063"/>
          <p14:tracePt t="40250" x="2152650" y="2659063"/>
          <p14:tracePt t="40267" x="2165350" y="2659063"/>
          <p14:tracePt t="40300" x="2170113" y="2659063"/>
          <p14:tracePt t="40414" x="0" y="0"/>
        </p14:tracePtLst>
        <p14:tracePtLst>
          <p14:tracePt t="43137" x="1577975" y="2717800"/>
          <p14:tracePt t="43182" x="1587500" y="2717800"/>
          <p14:tracePt t="43195" x="1590675" y="2732088"/>
          <p14:tracePt t="43204" x="1595438" y="2744788"/>
          <p14:tracePt t="43217" x="1595438" y="2754313"/>
          <p14:tracePt t="43233" x="1604963" y="2776538"/>
          <p14:tracePt t="43267" x="1604963" y="2859088"/>
          <p14:tracePt t="43300" x="1568450" y="2959100"/>
          <p14:tracePt t="43334" x="1485900" y="3078163"/>
          <p14:tracePt t="43350" x="1441450" y="3124200"/>
          <p14:tracePt t="43369" x="1422400" y="3127375"/>
          <p14:tracePt t="43384" x="1409700" y="3132138"/>
          <p14:tracePt t="43400" x="1404938" y="3132138"/>
          <p14:tracePt t="43416" x="1390650" y="3132138"/>
          <p14:tracePt t="43433" x="1368425" y="3132138"/>
          <p14:tracePt t="43450" x="1308100" y="3100388"/>
          <p14:tracePt t="43467" x="1290638" y="3095625"/>
          <p14:tracePt t="43484" x="1271588" y="3090863"/>
          <p14:tracePt t="43500" x="1271588" y="3082925"/>
          <p14:tracePt t="43518" x="1263650" y="3078163"/>
          <p14:tracePt t="43533" x="1263650" y="3068638"/>
          <p14:tracePt t="43551" x="1254125" y="3054350"/>
          <p14:tracePt t="43553" x="1249363" y="3041650"/>
          <p14:tracePt t="43567" x="1249363" y="3032125"/>
          <p14:tracePt t="43585" x="1244600" y="3017838"/>
          <p14:tracePt t="43600" x="1235075" y="2995613"/>
          <p14:tracePt t="43618" x="1235075" y="2986088"/>
          <p14:tracePt t="43620" x="1235075" y="2978150"/>
          <p14:tracePt t="43633" x="1235075" y="2973388"/>
          <p14:tracePt t="43651" x="1235075" y="2968625"/>
          <p14:tracePt t="43667" x="1235075" y="2963863"/>
          <p14:tracePt t="43683" x="1244600" y="2954338"/>
          <p14:tracePt t="43700" x="1249363" y="2941638"/>
          <p14:tracePt t="43721" x="1254125" y="2936875"/>
          <p14:tracePt t="43733" x="1254125" y="2932113"/>
          <p14:tracePt t="43750" x="1258888" y="2922588"/>
          <p14:tracePt t="43767" x="1268413" y="2909888"/>
          <p14:tracePt t="43784" x="1276350" y="2895600"/>
          <p14:tracePt t="43800" x="1281113" y="2890838"/>
          <p14:tracePt t="43817" x="1281113" y="2886075"/>
          <p14:tracePt t="43835" x="1285875" y="2881313"/>
          <p14:tracePt t="43851" x="1290638" y="2881313"/>
          <p14:tracePt t="43870" x="1290638" y="2876550"/>
          <p14:tracePt t="43884" x="1295400" y="2873375"/>
          <p14:tracePt t="43903" x="1312863" y="2859088"/>
          <p14:tracePt t="43917" x="1312863" y="2849563"/>
          <p14:tracePt t="43933" x="1317625" y="2849563"/>
          <p14:tracePt t="43934" x="0" y="0"/>
        </p14:tracePtLst>
        <p14:tracePtLst>
          <p14:tracePt t="44474" x="842963" y="2749550"/>
          <p14:tracePt t="44489" x="852488" y="2744788"/>
          <p14:tracePt t="44503" x="857250" y="2744788"/>
          <p14:tracePt t="44517" x="862013" y="2744788"/>
          <p14:tracePt t="44534" x="871538" y="2740025"/>
          <p14:tracePt t="44550" x="879475" y="2740025"/>
          <p14:tracePt t="44567" x="884238" y="2740025"/>
          <p14:tracePt t="44600" x="893763" y="2740025"/>
          <p14:tracePt t="44633" x="962025" y="2781300"/>
          <p14:tracePt t="44667" x="989013" y="2803525"/>
          <p14:tracePt t="44684" x="998538" y="2803525"/>
          <p14:tracePt t="44700" x="1008063" y="2822575"/>
          <p14:tracePt t="44717" x="1008063" y="2832100"/>
          <p14:tracePt t="44734" x="1017588" y="2886075"/>
          <p14:tracePt t="44750" x="1017588" y="2913063"/>
          <p14:tracePt t="44767" x="984250" y="3036888"/>
          <p14:tracePt t="44784" x="957263" y="3090863"/>
          <p14:tracePt t="44800" x="884238" y="3178175"/>
          <p14:tracePt t="44817" x="866775" y="3192463"/>
          <p14:tracePt t="44835" x="847725" y="3205163"/>
          <p14:tracePt t="44859" x="842963" y="3205163"/>
          <p14:tracePt t="44869" x="839788" y="3192463"/>
          <p14:tracePt t="44883" x="825500" y="3178175"/>
          <p14:tracePt t="44903" x="811213" y="3163888"/>
          <p14:tracePt t="44904" x="798513" y="3146425"/>
          <p14:tracePt t="44917" x="774700" y="3132138"/>
          <p14:tracePt t="44933" x="762000" y="3100388"/>
          <p14:tracePt t="44950" x="742950" y="3068638"/>
          <p14:tracePt t="44967" x="730250" y="3041650"/>
          <p14:tracePt t="44970" x="720725" y="3017838"/>
          <p14:tracePt t="44983" x="715963" y="3000375"/>
          <p14:tracePt t="45000" x="706438" y="2978150"/>
          <p14:tracePt t="45017" x="701675" y="2954338"/>
          <p14:tracePt t="45034" x="701675" y="2949575"/>
          <p14:tracePt t="45038" x="696913" y="2941638"/>
          <p14:tracePt t="45058" x="701675" y="2936875"/>
          <p14:tracePt t="45059" x="0" y="0"/>
        </p14:tracePtLst>
        <p14:tracePtLst>
          <p14:tracePt t="46062" x="1587500" y="2868613"/>
          <p14:tracePt t="46118" x="1587500" y="2863850"/>
          <p14:tracePt t="46132" x="1587500" y="2859088"/>
          <p14:tracePt t="46142" x="1590675" y="2849563"/>
          <p14:tracePt t="46156" x="1595438" y="2832100"/>
          <p14:tracePt t="46167" x="1600200" y="2827338"/>
          <p14:tracePt t="46200" x="1651000" y="2749550"/>
          <p14:tracePt t="46234" x="1736725" y="2654300"/>
          <p14:tracePt t="46267" x="1878013" y="2566988"/>
          <p14:tracePt t="46283" x="1911350" y="2554288"/>
          <p14:tracePt t="46287" x="1919288" y="2544763"/>
          <p14:tracePt t="46300" x="1924050" y="2544763"/>
          <p14:tracePt t="46354" x="1938338" y="2554288"/>
          <p14:tracePt t="46366" x="1951038" y="2566988"/>
          <p14:tracePt t="46379" x="1979613" y="2581275"/>
          <p14:tracePt t="46389" x="2011363" y="2603500"/>
          <p14:tracePt t="46400" x="2043113" y="2625725"/>
          <p14:tracePt t="46417" x="2065338" y="2649538"/>
          <p14:tracePt t="46435" x="2111375" y="2703513"/>
          <p14:tracePt t="46450" x="2133600" y="2722563"/>
          <p14:tracePt t="46467" x="2170113" y="2786063"/>
          <p14:tracePt t="46483" x="2193925" y="2808288"/>
          <p14:tracePt t="46500" x="2220913" y="2840038"/>
          <p14:tracePt t="46517" x="2225675" y="2854325"/>
          <p14:tracePt t="46533" x="2225675" y="2881313"/>
          <p14:tracePt t="46550" x="2225675" y="2909888"/>
          <p14:tracePt t="46567" x="2220913" y="2986088"/>
          <p14:tracePt t="46584" x="2216150" y="3027363"/>
          <p14:tracePt t="46601" x="2193925" y="3073400"/>
          <p14:tracePt t="46617" x="2170113" y="3105150"/>
          <p14:tracePt t="46635" x="2120900" y="3141663"/>
          <p14:tracePt t="46650" x="2065338" y="3160713"/>
          <p14:tracePt t="46668" x="1965325" y="3178175"/>
          <p14:tracePt t="46683" x="1914525" y="3182938"/>
          <p14:tracePt t="46701" x="1768475" y="3182938"/>
          <p14:tracePt t="46716" x="1714500" y="3182938"/>
          <p14:tracePt t="46734" x="1651000" y="3163888"/>
          <p14:tracePt t="46750" x="1568450" y="3119438"/>
          <p14:tracePt t="46767" x="1536700" y="3095625"/>
          <p14:tracePt t="46784" x="1482725" y="3041650"/>
          <p14:tracePt t="46800" x="1468438" y="3022600"/>
          <p14:tracePt t="46817" x="1454150" y="3005138"/>
          <p14:tracePt t="46834" x="1449388" y="3000375"/>
          <p14:tracePt t="46851" x="1449388" y="2986088"/>
          <p14:tracePt t="46867" x="1449388" y="2982913"/>
          <p14:tracePt t="46884" x="1446213" y="2978150"/>
          <p14:tracePt t="46994" x="1449388" y="2978150"/>
          <p14:tracePt t="46995" x="0" y="0"/>
        </p14:tracePtLst>
        <p14:tracePtLst>
          <p14:tracePt t="47649" x="2357438" y="2781300"/>
          <p14:tracePt t="47663" x="2357438" y="2786063"/>
          <p14:tracePt t="47677" x="2357438" y="2795588"/>
          <p14:tracePt t="47686" x="2347913" y="2800350"/>
          <p14:tracePt t="47700" x="2347913" y="2813050"/>
          <p14:tracePt t="47717" x="2330450" y="2854325"/>
          <p14:tracePt t="47733" x="2316163" y="2873375"/>
          <p14:tracePt t="47767" x="2225675" y="2982913"/>
          <p14:tracePt t="47800" x="2074863" y="3051175"/>
          <p14:tracePt t="47834" x="2052638" y="3059113"/>
          <p14:tracePt t="47851" x="2033588" y="3051175"/>
          <p14:tracePt t="47867" x="2019300" y="3032125"/>
          <p14:tracePt t="47884" x="1982788" y="2995613"/>
          <p14:tracePt t="47900" x="1970088" y="2978150"/>
          <p14:tracePt t="47917" x="1946275" y="2941638"/>
          <p14:tracePt t="47934" x="1938338" y="2927350"/>
          <p14:tracePt t="47950" x="1928813" y="2913063"/>
          <p14:tracePt t="47967" x="1928813" y="2909888"/>
          <p14:tracePt t="47985" x="1928813" y="2886075"/>
          <p14:tracePt t="48000" x="1919288" y="2873375"/>
          <p14:tracePt t="48018" x="1919288" y="2849563"/>
          <p14:tracePt t="48034" x="1924050" y="2836863"/>
          <p14:tracePt t="48051" x="1924050" y="2827338"/>
          <p14:tracePt t="48068" x="1928813" y="2827338"/>
          <p14:tracePt t="48084" x="1933575" y="2822575"/>
          <p14:tracePt t="48101" x="1933575" y="2817813"/>
          <p14:tracePt t="48153" x="1938338" y="2817813"/>
          <p14:tracePt t="48153" x="0" y="0"/>
        </p14:tracePtLst>
        <p14:tracePtLst>
          <p14:tracePt t="48752" x="1709738" y="2630488"/>
          <p14:tracePt t="48764" x="1714500" y="2630488"/>
          <p14:tracePt t="48783" x="1719263" y="2630488"/>
          <p14:tracePt t="48817" x="1724025" y="2630488"/>
          <p14:tracePt t="48827" x="1731963" y="2635250"/>
          <p14:tracePt t="48838" x="1741488" y="2644775"/>
          <p14:tracePt t="48867" x="1755775" y="2667000"/>
          <p14:tracePt t="48884" x="1778000" y="2713038"/>
          <p14:tracePt t="48900" x="1801813" y="2735263"/>
          <p14:tracePt t="48918" x="1828800" y="2768600"/>
          <p14:tracePt t="48933" x="1841500" y="2781300"/>
          <p14:tracePt t="48950" x="1855788" y="2800350"/>
          <p14:tracePt t="48967" x="1865313" y="2827338"/>
          <p14:tracePt t="48984" x="1874838" y="2844800"/>
          <p14:tracePt t="49000" x="1892300" y="2881313"/>
          <p14:tracePt t="49017" x="1901825" y="2909888"/>
          <p14:tracePt t="49033" x="1914525" y="2954338"/>
          <p14:tracePt t="49050" x="1914525" y="2990850"/>
          <p14:tracePt t="49067" x="1914525" y="3046413"/>
          <p14:tracePt t="49084" x="1914525" y="3063875"/>
          <p14:tracePt t="49100" x="1906588" y="3100388"/>
          <p14:tracePt t="49117" x="1892300" y="3119438"/>
          <p14:tracePt t="49134" x="1865313" y="3146425"/>
          <p14:tracePt t="49150" x="1838325" y="3151188"/>
          <p14:tracePt t="49167" x="1782763" y="3155950"/>
          <p14:tracePt t="49183" x="1741488" y="3141663"/>
          <p14:tracePt t="49200" x="1677988" y="3100388"/>
          <p14:tracePt t="49217" x="1636713" y="3068638"/>
          <p14:tracePt t="49233" x="1582738" y="3022600"/>
          <p14:tracePt t="49250" x="1558925" y="3000375"/>
          <p14:tracePt t="49267" x="1541463" y="2949575"/>
          <p14:tracePt t="49283" x="1541463" y="2913063"/>
          <p14:tracePt t="49300" x="1554163" y="2790825"/>
          <p14:tracePt t="49317" x="1590675" y="2735263"/>
          <p14:tracePt t="49335" x="1668463" y="2589213"/>
          <p14:tracePt t="49351" x="1692275" y="2549525"/>
          <p14:tracePt t="49368" x="1719263" y="2520950"/>
          <p14:tracePt t="49383" x="0" y="0"/>
        </p14:tracePtLst>
        <p14:tracePtLst>
          <p14:tracePt t="52601" x="2233613" y="2754313"/>
          <p14:tracePt t="52620" x="2238375" y="2754313"/>
          <p14:tracePt t="52632" x="2243138" y="2759075"/>
          <p14:tracePt t="52642" x="2243138" y="2763838"/>
          <p14:tracePt t="52653" x="2252663" y="2776538"/>
          <p14:tracePt t="52666" x="2257425" y="2781300"/>
          <p14:tracePt t="52684" x="2262188" y="2790825"/>
          <p14:tracePt t="52700" x="2266950" y="2800350"/>
          <p14:tracePt t="52733" x="2279650" y="2817813"/>
          <p14:tracePt t="52767" x="2279650" y="2827338"/>
          <p14:tracePt t="52800" x="2289175" y="2849563"/>
          <p14:tracePt t="52817" x="2289175" y="2854325"/>
          <p14:tracePt t="52835" x="2293938" y="2873375"/>
          <p14:tracePt t="52851" x="2298700" y="2881313"/>
          <p14:tracePt t="52869" x="2298700" y="2890838"/>
          <p14:tracePt t="52884" x="2298700" y="2900363"/>
          <p14:tracePt t="52901" x="2298700" y="2905125"/>
          <p14:tracePt t="52937" x="2298700" y="2909888"/>
          <p14:tracePt t="52946" x="2306638" y="2909888"/>
          <p14:tracePt t="52957" x="2306638" y="2913063"/>
          <p14:tracePt t="52980" x="2306638" y="2917825"/>
          <p14:tracePt t="52992" x="2306638" y="2922588"/>
          <p14:tracePt t="53006" x="2311400" y="2927350"/>
          <p14:tracePt t="53025" x="2311400" y="2936875"/>
          <p14:tracePt t="53047" x="2311400" y="2941638"/>
          <p14:tracePt t="53058" x="2311400" y="2946400"/>
          <p14:tracePt t="53070" x="2311400" y="2949575"/>
          <p14:tracePt t="53084" x="2311400" y="2954338"/>
          <p14:tracePt t="53100" x="2311400" y="2959100"/>
          <p14:tracePt t="53104" x="2303463" y="2973388"/>
          <p14:tracePt t="53117" x="2303463" y="2982913"/>
          <p14:tracePt t="53134" x="2298700" y="2995613"/>
          <p14:tracePt t="53150" x="2293938" y="3014663"/>
          <p14:tracePt t="53167" x="2293938" y="3017838"/>
          <p14:tracePt t="53183" x="2284413" y="3022600"/>
          <p14:tracePt t="53200" x="2284413" y="3027363"/>
          <p14:tracePt t="53239" x="2284413" y="3032125"/>
          <p14:tracePt t="53250" x="2279650" y="3041650"/>
          <p14:tracePt t="53261" x="2279650" y="3046413"/>
          <p14:tracePt t="53272" x="2274888" y="3051175"/>
          <p14:tracePt t="53294" x="2270125" y="3054350"/>
          <p14:tracePt t="53306" x="2270125" y="3059113"/>
          <p14:tracePt t="53328" x="2266950" y="3063875"/>
          <p14:tracePt t="53340" x="2262188" y="3068638"/>
          <p14:tracePt t="53352" x="2262188" y="3078163"/>
          <p14:tracePt t="53367" x="2257425" y="3078163"/>
          <p14:tracePt t="53384" x="2257425" y="3082925"/>
          <p14:tracePt t="53400" x="2247900" y="3087688"/>
          <p14:tracePt t="53417" x="2238375" y="3090863"/>
          <p14:tracePt t="53450" x="2233613" y="3095625"/>
          <p14:tracePt t="53475" x="2230438" y="3095625"/>
          <p14:tracePt t="53521" x="2225675" y="3100388"/>
          <p14:tracePt t="53554" x="2220913" y="3100388"/>
          <p14:tracePt t="53588" x="2216150" y="3100388"/>
          <p14:tracePt t="53609" x="2206625" y="3100388"/>
          <p14:tracePt t="53632" x="2206625" y="3105150"/>
          <p14:tracePt t="53644" x="2201863" y="3105150"/>
          <p14:tracePt t="53655" x="2197100" y="3105150"/>
          <p14:tracePt t="53722" x="2193925" y="3105150"/>
          <p14:tracePt t="53827" x="2189163" y="3105150"/>
          <p14:tracePt t="53839" x="2174875" y="3100388"/>
          <p14:tracePt t="53851" x="2170113" y="3100388"/>
          <p14:tracePt t="53867" x="2165350" y="3095625"/>
          <p14:tracePt t="53884" x="2147888" y="3090863"/>
          <p14:tracePt t="53901" x="2143125" y="3082925"/>
          <p14:tracePt t="53904" x="2138363" y="3082925"/>
          <p14:tracePt t="53917" x="2133600" y="3078163"/>
          <p14:tracePt t="53933" x="2128838" y="3073400"/>
          <p14:tracePt t="53950" x="2120900" y="3068638"/>
          <p14:tracePt t="53966" x="2111375" y="3063875"/>
          <p14:tracePt t="53983" x="2106613" y="3059113"/>
          <p14:tracePt t="54000" x="2101850" y="3054350"/>
          <p14:tracePt t="54016" x="2097088" y="3051175"/>
          <p14:tracePt t="54033" x="2092325" y="3041650"/>
          <p14:tracePt t="54050" x="2089150" y="3036888"/>
          <p14:tracePt t="54067" x="2084388" y="3032125"/>
          <p14:tracePt t="54084" x="2074863" y="3027363"/>
          <p14:tracePt t="54117" x="2070100" y="3027363"/>
          <p14:tracePt t="54133" x="2070100" y="3022600"/>
          <p14:tracePt t="54150" x="2065338" y="3017838"/>
          <p14:tracePt t="54166" x="2060575" y="3014663"/>
          <p14:tracePt t="54183" x="2055813" y="3000375"/>
          <p14:tracePt t="54200" x="2055813" y="2995613"/>
          <p14:tracePt t="54217" x="2052638" y="2990850"/>
          <p14:tracePt t="54233" x="2052638" y="2986088"/>
          <p14:tracePt t="54250" x="2047875" y="2978150"/>
          <p14:tracePt t="54267" x="2047875" y="2963863"/>
          <p14:tracePt t="54284" x="2047875" y="2959100"/>
          <p14:tracePt t="54300" x="2047875" y="2949575"/>
          <p14:tracePt t="54317" x="2038350" y="2941638"/>
          <p14:tracePt t="54334" x="2038350" y="2936875"/>
          <p14:tracePt t="54352" x="2038350" y="2927350"/>
          <p14:tracePt t="54398" x="2038350" y="2922588"/>
          <p14:tracePt t="54422" x="2038350" y="2917825"/>
          <p14:tracePt t="54443" x="2038350" y="2913063"/>
          <p14:tracePt t="54456" x="2043113" y="2913063"/>
          <p14:tracePt t="54466" x="2043113" y="2909888"/>
          <p14:tracePt t="54484" x="2043113" y="2900363"/>
          <p14:tracePt t="54500" x="2043113" y="2890838"/>
          <p14:tracePt t="54517" x="2047875" y="2886075"/>
          <p14:tracePt t="54523" x="2047875" y="2881313"/>
          <p14:tracePt t="54533" x="2047875" y="2876550"/>
          <p14:tracePt t="54551" x="2052638" y="2873375"/>
          <p14:tracePt t="54567" x="2052638" y="2863850"/>
          <p14:tracePt t="54585" x="2052638" y="2859088"/>
          <p14:tracePt t="54601" x="2052638" y="2854325"/>
          <p14:tracePt t="54618" x="2055813" y="2854325"/>
          <p14:tracePt t="54750" x="2055813" y="2849563"/>
          <p14:tracePt t="54768" x="2055813" y="2844800"/>
          <p14:tracePt t="54792" x="2060575" y="2840038"/>
          <p14:tracePt t="54803" x="2060575" y="2836863"/>
          <p14:tracePt t="54824" x="2065338" y="2836863"/>
          <p14:tracePt t="54836" x="2065338" y="2827338"/>
          <p14:tracePt t="54851" x="2070100" y="2827338"/>
          <p14:tracePt t="54884" x="2070100" y="2822575"/>
          <p14:tracePt t="54894" x="2079625" y="2817813"/>
          <p14:tracePt t="54917" x="2089150" y="2808288"/>
          <p14:tracePt t="54927" x="2092325" y="2800350"/>
          <p14:tracePt t="54950" x="2097088" y="2795588"/>
          <p14:tracePt t="54983" x="2097088" y="2790825"/>
          <p14:tracePt t="54993" x="2106613" y="2790825"/>
          <p14:tracePt t="55027" x="2106613" y="2786063"/>
          <p14:tracePt t="55059" x="2111375" y="2786063"/>
          <p14:tracePt t="55198" x="2116138" y="2786063"/>
          <p14:tracePt t="55218" x="2120900" y="2786063"/>
          <p14:tracePt t="55230" x="2120900" y="2781300"/>
          <p14:tracePt t="55252" x="2125663" y="2781300"/>
          <p14:tracePt t="55264" x="2128838" y="2781300"/>
          <p14:tracePt t="55288" x="2133600" y="2781300"/>
          <p14:tracePt t="55388" x="2143125" y="2781300"/>
          <p14:tracePt t="55400" x="2147888" y="2781300"/>
          <p14:tracePt t="55422" x="2152650" y="2781300"/>
          <p14:tracePt t="55455" x="2157413" y="2786063"/>
          <p14:tracePt t="55480" x="2160588" y="2786063"/>
          <p14:tracePt t="55489" x="2160588" y="2790825"/>
          <p14:tracePt t="55500" x="2165350" y="2790825"/>
          <p14:tracePt t="55516" x="2165350" y="2795588"/>
          <p14:tracePt t="55534" x="2170113" y="2808288"/>
          <p14:tracePt t="55567" x="2184400" y="2822575"/>
          <p14:tracePt t="55584" x="2184400" y="2832100"/>
          <p14:tracePt t="55601" x="2189163" y="2854325"/>
          <p14:tracePt t="55617" x="2189163" y="2863850"/>
          <p14:tracePt t="55635" x="2193925" y="2890838"/>
          <p14:tracePt t="55651" x="2193925" y="2895600"/>
          <p14:tracePt t="55668" x="2193925" y="2917825"/>
          <p14:tracePt t="55683" x="2193925" y="2922588"/>
          <p14:tracePt t="55700" x="2193925" y="2932113"/>
          <p14:tracePt t="55717" x="2189163" y="2963863"/>
          <p14:tracePt t="55734" x="2184400" y="2986088"/>
          <p14:tracePt t="55750" x="2160588" y="3017838"/>
          <p14:tracePt t="55767" x="2147888" y="3036888"/>
          <p14:tracePt t="55783" x="2133600" y="3063875"/>
          <p14:tracePt t="55800" x="2125663" y="3078163"/>
          <p14:tracePt t="55817" x="2111375" y="3082925"/>
          <p14:tracePt t="55834" x="2111375" y="3087688"/>
          <p14:tracePt t="55851" x="2106613" y="3087688"/>
          <p14:tracePt t="55906" x="2101850" y="3087688"/>
          <p14:tracePt t="55917" x="2097088" y="3082925"/>
          <p14:tracePt t="55928" x="2097088" y="3073400"/>
          <p14:tracePt t="55942" x="2092325" y="3068638"/>
          <p14:tracePt t="55951" x="2089150" y="3063875"/>
          <p14:tracePt t="55967" x="2089150" y="3059113"/>
          <p14:tracePt t="55984" x="2079625" y="3054350"/>
          <p14:tracePt t="56000" x="2079625" y="3051175"/>
          <p14:tracePt t="56017" x="2079625" y="3032125"/>
          <p14:tracePt t="56033" x="2079625" y="3027363"/>
          <p14:tracePt t="56050" x="2079625" y="3017838"/>
          <p14:tracePt t="56067" x="2079625" y="3014663"/>
          <p14:tracePt t="56096" x="2079625" y="3009900"/>
          <p14:tracePt t="56221" x="2079625" y="3000375"/>
          <p14:tracePt t="56221" x="0" y="0"/>
        </p14:tracePtLst>
        <p14:tracePtLst>
          <p14:tracePt t="57721" x="1536700" y="2671763"/>
          <p14:tracePt t="57738" x="1546225" y="2676525"/>
          <p14:tracePt t="57752" x="1550988" y="2681288"/>
          <p14:tracePt t="57767" x="1554163" y="2695575"/>
          <p14:tracePt t="57783" x="1568450" y="2717800"/>
          <p14:tracePt t="57816" x="1587500" y="2754313"/>
          <p14:tracePt t="57851" x="1595438" y="2771775"/>
          <p14:tracePt t="57884" x="1604963" y="2800350"/>
          <p14:tracePt t="57900" x="1609725" y="2817813"/>
          <p14:tracePt t="57917" x="1609725" y="2863850"/>
          <p14:tracePt t="57934" x="1609725" y="2895600"/>
          <p14:tracePt t="57950" x="1609725" y="2922588"/>
          <p14:tracePt t="57966" x="1587500" y="2978150"/>
          <p14:tracePt t="57983" x="1587500" y="2990850"/>
          <p14:tracePt t="58000" x="1563688" y="3022600"/>
          <p14:tracePt t="58017" x="1558925" y="3027363"/>
          <p14:tracePt t="58033" x="1546225" y="3046413"/>
          <p14:tracePt t="58050" x="1531938" y="3051175"/>
          <p14:tracePt t="58067" x="1500188" y="3063875"/>
          <p14:tracePt t="58084" x="1495425" y="3068638"/>
          <p14:tracePt t="58117" x="1490663" y="3068638"/>
          <p14:tracePt t="58133" x="1458913" y="3068638"/>
          <p14:tracePt t="58150" x="1446213" y="3068638"/>
          <p14:tracePt t="58166" x="1422400" y="3068638"/>
          <p14:tracePt t="58183" x="1409700" y="3059113"/>
          <p14:tracePt t="58200" x="1385888" y="3051175"/>
          <p14:tracePt t="58216" x="1373188" y="3041650"/>
          <p14:tracePt t="58234" x="1349375" y="3022600"/>
          <p14:tracePt t="58250" x="1344613" y="3017838"/>
          <p14:tracePt t="58268" x="1327150" y="3000375"/>
          <p14:tracePt t="58283" x="1312863" y="2986088"/>
          <p14:tracePt t="58302" x="1300163" y="2973388"/>
          <p14:tracePt t="58317" x="1300163" y="2963863"/>
          <p14:tracePt t="58335" x="1290638" y="2941638"/>
          <p14:tracePt t="58351" x="1290638" y="2932113"/>
          <p14:tracePt t="58369" x="1281113" y="2900363"/>
          <p14:tracePt t="58384" x="1281113" y="2886075"/>
          <p14:tracePt t="58401" x="1281113" y="2868613"/>
          <p14:tracePt t="58402" x="1281113" y="2844800"/>
          <p14:tracePt t="58416" x="1285875" y="2817813"/>
          <p14:tracePt t="58434" x="1300163" y="2790825"/>
          <p14:tracePt t="58436" x="1308100" y="2749550"/>
          <p14:tracePt t="58450" x="1322388" y="2717800"/>
          <p14:tracePt t="58466" x="1331913" y="2698750"/>
          <p14:tracePt t="58483" x="1339850" y="2667000"/>
          <p14:tracePt t="58500" x="1339850" y="2662238"/>
          <p14:tracePt t="58694" x="0" y="0"/>
        </p14:tracePtLst>
        <p14:tracePtLst>
          <p14:tracePt t="60705" x="2006600" y="2703513"/>
          <p14:tracePt t="60856" x="2016125" y="2703513"/>
          <p14:tracePt t="60900" x="2019300" y="2703513"/>
          <p14:tracePt t="60912" x="2028825" y="2703513"/>
          <p14:tracePt t="60922" x="2043113" y="2703513"/>
          <p14:tracePt t="60934" x="2052638" y="2698750"/>
          <p14:tracePt t="60950" x="2065338" y="2698750"/>
          <p14:tracePt t="60983" x="2089150" y="2698750"/>
          <p14:tracePt t="61017" x="2097088" y="2698750"/>
          <p14:tracePt t="61050" x="2120900" y="2698750"/>
          <p14:tracePt t="61069" x="2128838" y="2698750"/>
          <p14:tracePt t="61085" x="2143125" y="2698750"/>
          <p14:tracePt t="61100" x="2143125" y="2703513"/>
          <p14:tracePt t="61117" x="2157413" y="2708275"/>
          <p14:tracePt t="61134" x="2170113" y="2708275"/>
          <p14:tracePt t="61137" x="2184400" y="2717800"/>
          <p14:tracePt t="61150" x="2189163" y="2722563"/>
          <p14:tracePt t="61167" x="2197100" y="2727325"/>
          <p14:tracePt t="61170" x="2201863" y="2727325"/>
          <p14:tracePt t="61184" x="2206625" y="2732088"/>
          <p14:tracePt t="61200" x="2216150" y="2735263"/>
          <p14:tracePt t="61216" x="2230438" y="2749550"/>
          <p14:tracePt t="61233" x="2233613" y="2754313"/>
          <p14:tracePt t="61250" x="2252663" y="2771775"/>
          <p14:tracePt t="61266" x="2257425" y="2776538"/>
          <p14:tracePt t="61283" x="2274888" y="2795588"/>
          <p14:tracePt t="61300" x="2289175" y="2808288"/>
          <p14:tracePt t="61304" x="2303463" y="2827338"/>
          <p14:tracePt t="61317" x="2316163" y="2849563"/>
          <p14:tracePt t="61334" x="2320925" y="2863850"/>
          <p14:tracePt t="61350" x="2343150" y="2886075"/>
          <p14:tracePt t="61367" x="2343150" y="2890838"/>
          <p14:tracePt t="61384" x="2352675" y="2922588"/>
          <p14:tracePt t="61400" x="2352675" y="2941638"/>
          <p14:tracePt t="61418" x="2352675" y="2982913"/>
          <p14:tracePt t="61433" x="2352675" y="3000375"/>
          <p14:tracePt t="61451" x="2343150" y="3041650"/>
          <p14:tracePt t="61466" x="2339975" y="3054350"/>
          <p14:tracePt t="61484" x="2320925" y="3087688"/>
          <p14:tracePt t="61500" x="2316163" y="3090863"/>
          <p14:tracePt t="61518" x="2303463" y="3100388"/>
          <p14:tracePt t="61533" x="2298700" y="3100388"/>
          <p14:tracePt t="61552" x="2293938" y="3100388"/>
          <p14:tracePt t="61566" x="2289175" y="3100388"/>
          <p14:tracePt t="61584" x="2274888" y="3100388"/>
          <p14:tracePt t="61600" x="2243138" y="3087688"/>
          <p14:tracePt t="61617" x="2225675" y="3073400"/>
          <p14:tracePt t="61633" x="2179638" y="3032125"/>
          <p14:tracePt t="61651" x="2160588" y="3017838"/>
          <p14:tracePt t="61666" x="2128838" y="2995613"/>
          <p14:tracePt t="61683" x="2125663" y="2990850"/>
          <p14:tracePt t="61700" x="2111375" y="2986088"/>
          <p14:tracePt t="61724" x="2111375" y="2982913"/>
          <p14:tracePt t="61733" x="2106613" y="2978150"/>
          <p14:tracePt t="61750" x="2101850" y="2973388"/>
          <p14:tracePt t="61767" x="2097088" y="2959100"/>
          <p14:tracePt t="61784" x="2092325" y="2954338"/>
          <p14:tracePt t="61800" x="2092325" y="2949575"/>
          <p14:tracePt t="61817" x="2092325" y="2946400"/>
          <p14:tracePt t="61834" x="2079625" y="2941638"/>
          <p14:tracePt t="61850" x="2079625" y="2936875"/>
          <p14:tracePt t="61867" x="2070100" y="2922588"/>
          <p14:tracePt t="61883" x="0" y="0"/>
        </p14:tracePtLst>
        <p14:tracePtLst>
          <p14:tracePt t="62476" x="2800350" y="3046413"/>
          <p14:tracePt t="62544" x="2803525" y="3046413"/>
          <p14:tracePt t="62600" x="2808288" y="3046413"/>
          <p14:tracePt t="62610" x="2817813" y="3046413"/>
          <p14:tracePt t="62620" x="2832100" y="3041650"/>
          <p14:tracePt t="62650" x="2909888" y="3032125"/>
          <p14:tracePt t="62683" x="3178175" y="3014663"/>
          <p14:tracePt t="62717" x="3516313" y="3005138"/>
          <p14:tracePt t="62733" x="3689350" y="3017838"/>
          <p14:tracePt t="62750" x="3789363" y="3036888"/>
          <p14:tracePt t="62767" x="4008438" y="3059113"/>
          <p14:tracePt t="62783" x="4130675" y="3078163"/>
          <p14:tracePt t="62801" x="4322763" y="3087688"/>
          <p14:tracePt t="62817" x="4410075" y="3087688"/>
          <p14:tracePt t="62835" x="4568825" y="3095625"/>
          <p14:tracePt t="62851" x="4641850" y="3095625"/>
          <p14:tracePt t="62868" x="4705350" y="3105150"/>
          <p14:tracePt t="62884" x="4814888" y="3114675"/>
          <p14:tracePt t="62901" x="4892675" y="3124200"/>
          <p14:tracePt t="62916" x="5029200" y="3141663"/>
          <p14:tracePt t="62933" x="5126038" y="3141663"/>
          <p14:tracePt t="62950" x="5321300" y="3151188"/>
          <p14:tracePt t="62967" x="5394325" y="3151188"/>
          <p14:tracePt t="62983" x="5508625" y="3146425"/>
          <p14:tracePt t="63000" x="5554663" y="3146425"/>
          <p14:tracePt t="63016" x="5603875" y="3146425"/>
          <p14:tracePt t="63033" x="5630863" y="3151188"/>
          <p14:tracePt t="63050" x="5703888" y="3151188"/>
          <p14:tracePt t="63067" x="5764213" y="3151188"/>
          <p14:tracePt t="63083" x="5886450" y="3151188"/>
          <p14:tracePt t="63100" x="5959475" y="3151188"/>
          <p14:tracePt t="63117" x="6096000" y="3151188"/>
          <p14:tracePt t="63134" x="6146800" y="3151188"/>
          <p14:tracePt t="63151" x="6219825" y="3151188"/>
          <p14:tracePt t="63166" x="6246813" y="3151188"/>
          <p14:tracePt t="63183" x="6334125" y="3151188"/>
          <p14:tracePt t="63200" x="6383338" y="3146425"/>
          <p14:tracePt t="63217" x="6497638" y="3146425"/>
          <p14:tracePt t="63233" x="6543675" y="3146425"/>
          <p14:tracePt t="63251" x="6629400" y="3146425"/>
          <p14:tracePt t="63266" x="6684963" y="3151188"/>
          <p14:tracePt t="63284" x="6770688" y="3151188"/>
          <p14:tracePt t="63300" x="6835775" y="3160713"/>
          <p14:tracePt t="63318" x="6967538" y="3160713"/>
          <p14:tracePt t="63334" x="7054850" y="3160713"/>
          <p14:tracePt t="63352" x="7113588" y="3168650"/>
          <p14:tracePt t="63353" x="7213600" y="3168650"/>
          <p14:tracePt t="63368" x="7286625" y="3168650"/>
          <p14:tracePt t="63383" x="7345363" y="3168650"/>
          <p14:tracePt t="63400" x="7491413" y="3168650"/>
          <p14:tracePt t="63416" x="7554913" y="3168650"/>
          <p14:tracePt t="63419" x="7627938" y="3168650"/>
          <p14:tracePt t="63433" x="7678738" y="3168650"/>
          <p14:tracePt t="63450" x="7729538" y="3168650"/>
          <p14:tracePt t="63454" x="7766050" y="3168650"/>
          <p14:tracePt t="63466" x="7793038" y="3168650"/>
          <p14:tracePt t="63483" x="7802563" y="3168650"/>
          <p14:tracePt t="63500" x="7834313" y="3163888"/>
          <p14:tracePt t="63517" x="7847013" y="3163888"/>
          <p14:tracePt t="63533" x="7870825" y="3163888"/>
          <p14:tracePt t="63550" x="7883525" y="3163888"/>
          <p14:tracePt t="63568" x="7888288" y="3163888"/>
          <p14:tracePt t="63702" x="7888288" y="3155950"/>
          <p14:tracePt t="63714" x="7851775" y="3146425"/>
          <p14:tracePt t="63714" x="0" y="0"/>
        </p14:tracePtLst>
        <p14:tracePtLst>
          <p14:tracePt t="64741" x="730250" y="3419475"/>
          <p14:tracePt t="64751" x="757238" y="3411538"/>
          <p14:tracePt t="64766" x="815975" y="3411538"/>
          <p14:tracePt t="64783" x="915988" y="3411538"/>
          <p14:tracePt t="64800" x="989013" y="3411538"/>
          <p14:tracePt t="64807" x="1076325" y="3411538"/>
          <p14:tracePt t="64817" x="1149350" y="3411538"/>
          <p14:tracePt t="64850" x="1441450" y="3429000"/>
          <p14:tracePt t="64883" x="1838325" y="3460750"/>
          <p14:tracePt t="64919" x="2247900" y="3470275"/>
          <p14:tracePt t="64933" x="2357438" y="3470275"/>
          <p14:tracePt t="64950" x="2430463" y="3470275"/>
          <p14:tracePt t="64967" x="2435225" y="3470275"/>
          <p14:tracePt t="65142" x="2435225" y="3475038"/>
          <p14:tracePt t="65142" x="0" y="0"/>
        </p14:tracePtLst>
        <p14:tracePtLst>
          <p14:tracePt t="68935" x="5776913" y="3036888"/>
          <p14:tracePt t="68969" x="5791200" y="3041650"/>
          <p14:tracePt t="68981" x="5808663" y="3041650"/>
          <p14:tracePt t="68989" x="5822950" y="3041650"/>
          <p14:tracePt t="69002" x="5832475" y="3041650"/>
          <p14:tracePt t="69016" x="5845175" y="3046413"/>
          <p14:tracePt t="69050" x="6015038" y="3090863"/>
          <p14:tracePt t="69083" x="6319838" y="3141663"/>
          <p14:tracePt t="69117" x="6565900" y="3151188"/>
          <p14:tracePt t="69134" x="6602413" y="3146425"/>
          <p14:tracePt t="69150" x="6616700" y="3141663"/>
          <p14:tracePt t="69168" x="6657975" y="3114675"/>
          <p14:tracePt t="69183" x="6697663" y="3100388"/>
          <p14:tracePt t="69200" x="6731000" y="3063875"/>
          <p14:tracePt t="69203" x="6770688" y="3041650"/>
          <p14:tracePt t="69216" x="6804025" y="3005138"/>
          <p14:tracePt t="69234" x="6835775" y="2982913"/>
          <p14:tracePt t="69250" x="6894513" y="2909888"/>
          <p14:tracePt t="69266" x="6908800" y="2886075"/>
          <p14:tracePt t="69283" x="6931025" y="2836863"/>
          <p14:tracePt t="69300" x="6935788" y="2817813"/>
          <p14:tracePt t="69302" x="6945313" y="2800350"/>
          <p14:tracePt t="69317" x="6948488" y="2786063"/>
          <p14:tracePt t="69334" x="6953250" y="2771775"/>
          <p14:tracePt t="69351" x="6962775" y="2749550"/>
          <p14:tracePt t="69367" x="6967538" y="2735263"/>
          <p14:tracePt t="69383" x="6967538" y="2722563"/>
          <p14:tracePt t="69401" x="6967538" y="2713038"/>
          <p14:tracePt t="69416" x="6967538" y="2690813"/>
          <p14:tracePt t="69433" x="6958013" y="2671763"/>
          <p14:tracePt t="69450" x="6916738" y="2617788"/>
          <p14:tracePt t="69466" x="6862763" y="2581275"/>
          <p14:tracePt t="69484" x="6753225" y="2530475"/>
          <p14:tracePt t="69500" x="6697663" y="2503488"/>
          <p14:tracePt t="69517" x="6616700" y="2476500"/>
          <p14:tracePt t="69533" x="6597650" y="2476500"/>
          <p14:tracePt t="69551" x="6584950" y="2476500"/>
          <p14:tracePt t="69567" x="6580188" y="2476500"/>
          <p14:tracePt t="69584" x="6548438" y="2484438"/>
          <p14:tracePt t="69601" x="6524625" y="2498725"/>
          <p14:tracePt t="69618" x="6497638" y="2508250"/>
          <p14:tracePt t="69634" x="6402388" y="2549525"/>
          <p14:tracePt t="69652" x="6351588" y="2576513"/>
          <p14:tracePt t="69667" x="6338888" y="2586038"/>
          <p14:tracePt t="69683" x="6334125" y="2589213"/>
          <p14:tracePt t="69700" x="6324600" y="2598738"/>
          <p14:tracePt t="69716" x="6319838" y="2613025"/>
          <p14:tracePt t="69733" x="6305550" y="2649538"/>
          <p14:tracePt t="69750" x="6297613" y="2662238"/>
          <p14:tracePt t="69767" x="6292850" y="2713038"/>
          <p14:tracePt t="69783" x="6292850" y="2732088"/>
          <p14:tracePt t="69800" x="6292850" y="2768600"/>
          <p14:tracePt t="69817" x="6292850" y="2790825"/>
          <p14:tracePt t="69834" x="6292850" y="2836863"/>
          <p14:tracePt t="69851" x="6292850" y="2854325"/>
          <p14:tracePt t="69868" x="6292850" y="2909888"/>
          <p14:tracePt t="69884" x="6302375" y="2936875"/>
          <p14:tracePt t="69900" x="6334125" y="3017838"/>
          <p14:tracePt t="69917" x="6356350" y="3051175"/>
          <p14:tracePt t="69933" x="6424613" y="3119438"/>
          <p14:tracePt t="69950" x="6451600" y="3132138"/>
          <p14:tracePt t="69966" x="6511925" y="3155950"/>
          <p14:tracePt t="69983" x="6543675" y="3168650"/>
          <p14:tracePt t="70000" x="6592888" y="3178175"/>
          <p14:tracePt t="70017" x="6716713" y="3178175"/>
          <p14:tracePt t="70033" x="6804025" y="3178175"/>
          <p14:tracePt t="70037" x="6899275" y="3173413"/>
          <p14:tracePt t="70050" x="6977063" y="3155950"/>
          <p14:tracePt t="70068" x="7050088" y="3127375"/>
          <p14:tracePt t="70084" x="7145338" y="3082925"/>
          <p14:tracePt t="70102" x="7204075" y="3017838"/>
          <p14:tracePt t="70116" x="7218363" y="2978150"/>
          <p14:tracePt t="70133" x="7227888" y="2949575"/>
          <p14:tracePt t="70150" x="7235825" y="2813050"/>
          <p14:tracePt t="70166" x="7235825" y="2763838"/>
          <p14:tracePt t="70169" x="7223125" y="2698750"/>
          <p14:tracePt t="70184" x="7196138" y="2659063"/>
          <p14:tracePt t="70200" x="7177088" y="2635250"/>
          <p14:tracePt t="70203" x="7172325" y="2630488"/>
          <p14:tracePt t="70216" x="7159625" y="2630488"/>
          <p14:tracePt t="70233" x="7154863" y="2625725"/>
          <p14:tracePt t="70250" x="7113588" y="2617788"/>
          <p14:tracePt t="70267" x="7104063" y="2617788"/>
          <p14:tracePt t="70283" x="7062788" y="2622550"/>
          <p14:tracePt t="70283" x="0" y="0"/>
        </p14:tracePtLst>
        <p14:tracePtLst>
          <p14:tracePt t="71926" x="1290638" y="2771775"/>
          <p14:tracePt t="71960" x="1285875" y="2776538"/>
          <p14:tracePt t="71974" x="1285875" y="2786063"/>
          <p14:tracePt t="71983" x="1281113" y="2800350"/>
          <p14:tracePt t="72000" x="1271588" y="2827338"/>
          <p14:tracePt t="72016" x="1268413" y="2868613"/>
          <p14:tracePt t="72033" x="1268413" y="2895600"/>
          <p14:tracePt t="72067" x="1268413" y="2946400"/>
          <p14:tracePt t="72100" x="1268413" y="2973388"/>
          <p14:tracePt t="72134" x="1271588" y="2982913"/>
          <p14:tracePt t="72150" x="1285875" y="2990850"/>
          <p14:tracePt t="72167" x="1295400" y="3000375"/>
          <p14:tracePt t="72183" x="1327150" y="3014663"/>
          <p14:tracePt t="72200" x="1344613" y="3014663"/>
          <p14:tracePt t="72217" x="1385888" y="3027363"/>
          <p14:tracePt t="72233" x="1422400" y="3027363"/>
          <p14:tracePt t="72250" x="1449388" y="3036888"/>
          <p14:tracePt t="72266" x="1563688" y="3036888"/>
          <p14:tracePt t="72284" x="1636713" y="3036888"/>
          <p14:tracePt t="72300" x="1655763" y="3036888"/>
          <p14:tracePt t="72318" x="1668463" y="3036888"/>
          <p14:tracePt t="72334" x="1687513" y="3032125"/>
          <p14:tracePt t="72350" x="1692275" y="3027363"/>
          <p14:tracePt t="72367" x="1714500" y="3009900"/>
          <p14:tracePt t="72384" x="1728788" y="2995613"/>
          <p14:tracePt t="72400" x="1746250" y="2978150"/>
          <p14:tracePt t="72416" x="1751013" y="2973388"/>
          <p14:tracePt t="72433" x="1765300" y="2941638"/>
          <p14:tracePt t="72450" x="1768475" y="2927350"/>
          <p14:tracePt t="72466" x="1768475" y="2881313"/>
          <p14:tracePt t="72483" x="1768475" y="2863850"/>
          <p14:tracePt t="72500" x="1768475" y="2817813"/>
          <p14:tracePt t="72517" x="1768475" y="2790825"/>
          <p14:tracePt t="72533" x="1746250" y="2732088"/>
          <p14:tracePt t="72550" x="1731963" y="2708275"/>
          <p14:tracePt t="72568" x="1697038" y="2659063"/>
          <p14:tracePt t="72585" x="1682750" y="2644775"/>
          <p14:tracePt t="72587" x="1668463" y="2625725"/>
          <p14:tracePt t="72600" x="1651000" y="2613025"/>
          <p14:tracePt t="72618" x="1627188" y="2603500"/>
          <p14:tracePt t="72633" x="1595438" y="2586038"/>
          <p14:tracePt t="72651" x="1582738" y="2581275"/>
          <p14:tracePt t="72667" x="1558925" y="2581275"/>
          <p14:tracePt t="72684" x="1550988" y="2581275"/>
          <p14:tracePt t="72700" x="1541463" y="2581275"/>
          <p14:tracePt t="72768" x="0" y="0"/>
        </p14:tracePtLst>
        <p14:tracePtLst>
          <p14:tracePt t="74783" x="2598738" y="3160713"/>
          <p14:tracePt t="74818" x="2598738" y="3163888"/>
          <p14:tracePt t="74834" x="2598738" y="3168650"/>
          <p14:tracePt t="74851" x="2598738" y="3178175"/>
          <p14:tracePt t="74883" x="2598738" y="3219450"/>
          <p14:tracePt t="74917" x="2598738" y="3255963"/>
          <p14:tracePt t="74950" x="2598738" y="3292475"/>
          <p14:tracePt t="74967" x="2598738" y="3297238"/>
          <p14:tracePt t="74985" x="2603500" y="3319463"/>
          <p14:tracePt t="75000" x="2603500" y="3324225"/>
          <p14:tracePt t="75017" x="2608263" y="3338513"/>
          <p14:tracePt t="75033" x="2617788" y="3351213"/>
          <p14:tracePt t="75050" x="2622550" y="3355975"/>
          <p14:tracePt t="75067" x="2630488" y="3370263"/>
          <p14:tracePt t="75100" x="2635250" y="3375025"/>
          <p14:tracePt t="75117" x="2640013" y="3378200"/>
          <p14:tracePt t="75133" x="2644775" y="3382963"/>
          <p14:tracePt t="75150" x="2649538" y="3387725"/>
          <p14:tracePt t="75166" x="2659063" y="3387725"/>
          <p14:tracePt t="75184" x="2662238" y="3392488"/>
          <p14:tracePt t="75200" x="2667000" y="3392488"/>
          <p14:tracePt t="75216" x="2676525" y="3392488"/>
          <p14:tracePt t="75233" x="2690813" y="3402013"/>
          <p14:tracePt t="75250" x="2698750" y="3402013"/>
          <p14:tracePt t="75267" x="2722563" y="3402013"/>
          <p14:tracePt t="75283" x="2735263" y="3397250"/>
          <p14:tracePt t="75300" x="2744788" y="3397250"/>
          <p14:tracePt t="75345" x="2749550" y="3397250"/>
          <p14:tracePt t="75356" x="2763838" y="3387725"/>
          <p14:tracePt t="75369" x="2768600" y="3375025"/>
          <p14:tracePt t="75384" x="2781300" y="3360738"/>
          <p14:tracePt t="75401" x="2808288" y="3309938"/>
          <p14:tracePt t="75416" x="2827338" y="3282950"/>
          <p14:tracePt t="75435" x="2836863" y="3255963"/>
          <p14:tracePt t="75450" x="2836863" y="3251200"/>
          <p14:tracePt t="75467" x="2840038" y="3246438"/>
          <p14:tracePt t="75483" x="2840038" y="3228975"/>
          <p14:tracePt t="75500" x="2849563" y="3224213"/>
          <p14:tracePt t="75517" x="2849563" y="3200400"/>
          <p14:tracePt t="75533" x="2849563" y="3182938"/>
          <p14:tracePt t="75550" x="2844800" y="3151188"/>
          <p14:tracePt t="75567" x="2840038" y="3146425"/>
          <p14:tracePt t="75584" x="2822575" y="3119438"/>
          <p14:tracePt t="75600" x="2817813" y="3114675"/>
          <p14:tracePt t="75617" x="2800350" y="3090863"/>
          <p14:tracePt t="75633" x="2786063" y="3087688"/>
          <p14:tracePt t="75650" x="2786063" y="3078163"/>
          <p14:tracePt t="75750" x="2781300" y="3082925"/>
          <p14:tracePt t="75773" x="2776538" y="3082925"/>
          <p14:tracePt t="75784" x="2768600" y="3087688"/>
          <p14:tracePt t="75795" x="2763838" y="3090863"/>
          <p14:tracePt t="75805" x="0" y="0"/>
        </p14:tracePtLst>
        <p14:tracePtLst>
          <p14:tracePt t="76641" x="3197225" y="2990850"/>
          <p14:tracePt t="76663" x="3192463" y="2990850"/>
          <p14:tracePt t="76678" x="3187700" y="2990850"/>
          <p14:tracePt t="76695" x="3182938" y="2995613"/>
          <p14:tracePt t="76705" x="3173413" y="2995613"/>
          <p14:tracePt t="76716" x="3168650" y="3000375"/>
          <p14:tracePt t="76733" x="3160713" y="3005138"/>
          <p14:tracePt t="76766" x="3114675" y="3046413"/>
          <p14:tracePt t="76800" x="3059113" y="3100388"/>
          <p14:tracePt t="76834" x="3022600" y="3155950"/>
          <p14:tracePt t="76851" x="3017838" y="3163888"/>
          <p14:tracePt t="76867" x="3009900" y="3192463"/>
          <p14:tracePt t="76885" x="3005138" y="3192463"/>
          <p14:tracePt t="76900" x="3005138" y="3205163"/>
          <p14:tracePt t="76916" x="3005138" y="3209925"/>
          <p14:tracePt t="76933" x="3005138" y="3228975"/>
          <p14:tracePt t="76950" x="3005138" y="3236913"/>
          <p14:tracePt t="76966" x="3009900" y="3268663"/>
          <p14:tracePt t="76983" x="3014663" y="3292475"/>
          <p14:tracePt t="77000" x="3027363" y="3338513"/>
          <p14:tracePt t="77016" x="3036888" y="3360738"/>
          <p14:tracePt t="77033" x="3054350" y="3392488"/>
          <p14:tracePt t="77050" x="3068638" y="3411538"/>
          <p14:tracePt t="77067" x="3100388" y="3446463"/>
          <p14:tracePt t="77083" x="3114675" y="3465513"/>
          <p14:tracePt t="77100" x="3155950" y="3487738"/>
          <p14:tracePt t="77117" x="3178175" y="3487738"/>
          <p14:tracePt t="77134" x="3200400" y="3492500"/>
          <p14:tracePt t="77150" x="3219450" y="3492500"/>
          <p14:tracePt t="77167" x="3265488" y="3492500"/>
          <p14:tracePt t="77184" x="3319463" y="3475038"/>
          <p14:tracePt t="77200" x="3460750" y="3438525"/>
          <p14:tracePt t="77216" x="3524250" y="3406775"/>
          <p14:tracePt t="77234" x="3575050" y="3392488"/>
          <p14:tracePt t="77250" x="3597275" y="3378200"/>
          <p14:tracePt t="77268" x="3606800" y="3370263"/>
          <p14:tracePt t="77283" x="3611563" y="3365500"/>
          <p14:tracePt t="77300" x="3625850" y="3360738"/>
          <p14:tracePt t="77316" x="3638550" y="3338513"/>
          <p14:tracePt t="77334" x="3648075" y="3324225"/>
          <p14:tracePt t="77336" x="3652838" y="3309938"/>
          <p14:tracePt t="77350" x="3660775" y="3292475"/>
          <p14:tracePt t="77367" x="3665538" y="3268663"/>
          <p14:tracePt t="77383" x="3670300" y="3236913"/>
          <p14:tracePt t="77400" x="3670300" y="3219450"/>
          <p14:tracePt t="77404" x="3670300" y="3209925"/>
          <p14:tracePt t="77416" x="3670300" y="3187700"/>
          <p14:tracePt t="77433" x="3648075" y="3160713"/>
          <p14:tracePt t="77450" x="3621088" y="3124200"/>
          <p14:tracePt t="77467" x="3602038" y="3105150"/>
          <p14:tracePt t="77483" x="3575050" y="3082925"/>
          <p14:tracePt t="77500" x="3556000" y="3068638"/>
          <p14:tracePt t="77518" x="3519488" y="3051175"/>
          <p14:tracePt t="77533" x="3502025" y="3036888"/>
          <p14:tracePt t="77552" x="3460750" y="3032125"/>
          <p14:tracePt t="77567" x="3443288" y="3032125"/>
          <p14:tracePt t="77585" x="3411538" y="3022600"/>
          <p14:tracePt t="77601" x="3392488" y="3022600"/>
          <p14:tracePt t="77619" x="3351213" y="3022600"/>
          <p14:tracePt t="77634" x="3314700" y="3022600"/>
          <p14:tracePt t="77651" x="3260725" y="3022600"/>
          <p14:tracePt t="77666" x="3232150" y="3022600"/>
          <p14:tracePt t="77684" x="3214688" y="3022600"/>
          <p14:tracePt t="77854" x="3214688" y="3027363"/>
          <p14:tracePt t="77854" x="0" y="0"/>
        </p14:tracePtLst>
        <p14:tracePtLst>
          <p14:tracePt t="79625" x="3124200" y="3082925"/>
          <p14:tracePt t="79638" x="3114675" y="3095625"/>
          <p14:tracePt t="79650" x="3109913" y="3109913"/>
          <p14:tracePt t="79667" x="3095625" y="3141663"/>
          <p14:tracePt t="79683" x="3090863" y="3155950"/>
          <p14:tracePt t="79700" x="3082925" y="3192463"/>
          <p14:tracePt t="79717" x="3082925" y="3214688"/>
          <p14:tracePt t="79733" x="3078163" y="3236913"/>
          <p14:tracePt t="79766" x="3078163" y="3265488"/>
          <p14:tracePt t="79799" x="3095625" y="3302000"/>
          <p14:tracePt t="79833" x="3146425" y="3351213"/>
          <p14:tracePt t="79851" x="3160713" y="3360738"/>
          <p14:tracePt t="79867" x="3214688" y="3382963"/>
          <p14:tracePt t="79883" x="3241675" y="3382963"/>
          <p14:tracePt t="79901" x="3328988" y="3382963"/>
          <p14:tracePt t="79917" x="3346450" y="3382963"/>
          <p14:tracePt t="79934" x="3397250" y="3360738"/>
          <p14:tracePt t="79950" x="3429000" y="3338513"/>
          <p14:tracePt t="79966" x="3460750" y="3297238"/>
          <p14:tracePt t="79969" x="3497263" y="3241675"/>
          <p14:tracePt t="79983" x="3538538" y="3163888"/>
          <p14:tracePt t="80000" x="3565525" y="3109913"/>
          <p14:tracePt t="80016" x="3575050" y="2995613"/>
          <p14:tracePt t="80033" x="3575050" y="2968625"/>
          <p14:tracePt t="80036" x="3570288" y="2949575"/>
          <p14:tracePt t="80050" x="3556000" y="2936875"/>
          <p14:tracePt t="80093" x="3552825" y="2936875"/>
          <p14:tracePt t="80104" x="3548063" y="2936875"/>
          <p14:tracePt t="80117" x="3543300" y="2936875"/>
          <p14:tracePt t="80134" x="3529013" y="2936875"/>
          <p14:tracePt t="80150" x="3502025" y="2946400"/>
          <p14:tracePt t="80166" x="3487738" y="2949575"/>
          <p14:tracePt t="80183" x="3479800" y="2949575"/>
          <p14:tracePt t="80183" x="0" y="0"/>
        </p14:tracePtLst>
        <p14:tracePtLst>
          <p14:tracePt t="80750" x="2703513" y="3054350"/>
          <p14:tracePt t="80767" x="2703513" y="3063875"/>
          <p14:tracePt t="80783" x="2703513" y="3073400"/>
          <p14:tracePt t="80800" x="2698750" y="3095625"/>
          <p14:tracePt t="80817" x="2698750" y="3124200"/>
          <p14:tracePt t="80849" x="2690813" y="3146425"/>
          <p14:tracePt t="80884" x="2695575" y="3173413"/>
          <p14:tracePt t="80916" x="2695575" y="3209925"/>
          <p14:tracePt t="80933" x="2695575" y="3228975"/>
          <p14:tracePt t="80950" x="2695575" y="3251200"/>
          <p14:tracePt t="80966" x="2698750" y="3265488"/>
          <p14:tracePt t="80983" x="2703513" y="3282950"/>
          <p14:tracePt t="81000" x="2708275" y="3287713"/>
          <p14:tracePt t="81016" x="2708275" y="3292475"/>
          <p14:tracePt t="81033" x="2717800" y="3297238"/>
          <p14:tracePt t="81050" x="2717800" y="3305175"/>
          <p14:tracePt t="81067" x="2722563" y="3309938"/>
          <p14:tracePt t="81084" x="2732088" y="3319463"/>
          <p14:tracePt t="81100" x="2735263" y="3328988"/>
          <p14:tracePt t="81117" x="2749550" y="3346450"/>
          <p14:tracePt t="81133" x="2754313" y="3360738"/>
          <p14:tracePt t="81150" x="2759075" y="3378200"/>
          <p14:tracePt t="81166" x="2763838" y="3382963"/>
          <p14:tracePt t="81183" x="2776538" y="3387725"/>
          <p14:tracePt t="81200" x="2781300" y="3392488"/>
          <p14:tracePt t="81230" x="2786063" y="3397250"/>
          <p14:tracePt t="81241" x="2790825" y="3397250"/>
          <p14:tracePt t="81263" x="2795588" y="3397250"/>
          <p14:tracePt t="81285" x="2803525" y="3397250"/>
          <p14:tracePt t="81296" x="2808288" y="3397250"/>
          <p14:tracePt t="81307" x="2813050" y="3397250"/>
          <p14:tracePt t="81321" x="2817813" y="3397250"/>
          <p14:tracePt t="81334" x="2822575" y="3392488"/>
          <p14:tracePt t="81351" x="2836863" y="3360738"/>
          <p14:tracePt t="81353" x="2854325" y="3333750"/>
          <p14:tracePt t="81367" x="2868613" y="3292475"/>
          <p14:tracePt t="81383" x="2868613" y="3241675"/>
          <p14:tracePt t="81400" x="2876550" y="3151188"/>
          <p14:tracePt t="81416" x="2876550" y="3105150"/>
          <p14:tracePt t="81433" x="2876550" y="3027363"/>
          <p14:tracePt t="81450" x="2876550" y="3000375"/>
          <p14:tracePt t="81466" x="2863850" y="2982913"/>
          <p14:tracePt t="81513" x="2859088" y="2982913"/>
          <p14:tracePt t="81532" x="2844800" y="2982913"/>
          <p14:tracePt t="81545" x="2840038" y="2982913"/>
          <p14:tracePt t="81556" x="2836863" y="2986088"/>
          <p14:tracePt t="81567" x="2832100" y="2986088"/>
          <p14:tracePt t="81589" x="2832100" y="2995613"/>
          <p14:tracePt t="81634" x="2832100" y="3000375"/>
          <p14:tracePt t="81644" x="2836863" y="3000375"/>
          <p14:tracePt t="81646" x="0" y="0"/>
        </p14:tracePtLst>
        <p14:tracePtLst>
          <p14:tracePt t="83211" x="2703513" y="3063875"/>
          <p14:tracePt t="83221" x="2713038" y="3063875"/>
          <p14:tracePt t="83265" x="2717800" y="3063875"/>
          <p14:tracePt t="83290" x="2722563" y="3063875"/>
          <p14:tracePt t="83310" x="2727325" y="3063875"/>
          <p14:tracePt t="83321" x="2732088" y="3073400"/>
          <p14:tracePt t="83333" x="2735263" y="3073400"/>
          <p14:tracePt t="83367" x="2771775" y="3078163"/>
          <p14:tracePt t="83384" x="2790825" y="3078163"/>
          <p14:tracePt t="83400" x="2822575" y="3082925"/>
          <p14:tracePt t="83417" x="2827338" y="3090863"/>
          <p14:tracePt t="83433" x="2840038" y="3095625"/>
          <p14:tracePt t="83450" x="2844800" y="3095625"/>
          <p14:tracePt t="83467" x="2854325" y="3100388"/>
          <p14:tracePt t="83517" x="2859088" y="3105150"/>
          <p14:tracePt t="83527" x="2863850" y="3105150"/>
          <p14:tracePt t="83536" x="2873375" y="3109913"/>
          <p14:tracePt t="83550" x="2873375" y="3114675"/>
          <p14:tracePt t="83567" x="2876550" y="3119438"/>
          <p14:tracePt t="83583" x="2881313" y="3127375"/>
          <p14:tracePt t="83601" x="2881313" y="3132138"/>
          <p14:tracePt t="83616" x="2886075" y="3146425"/>
          <p14:tracePt t="83633" x="2890838" y="3151188"/>
          <p14:tracePt t="83650" x="2890838" y="3168650"/>
          <p14:tracePt t="83666" x="2895600" y="3178175"/>
          <p14:tracePt t="83683" x="2900363" y="3197225"/>
          <p14:tracePt t="83700" x="2900363" y="3209925"/>
          <p14:tracePt t="83716" x="2900363" y="3224213"/>
          <p14:tracePt t="83733" x="2909888" y="3228975"/>
          <p14:tracePt t="83750" x="2909888" y="3236913"/>
          <p14:tracePt t="83766" x="2909888" y="3251200"/>
          <p14:tracePt t="83783" x="2909888" y="3265488"/>
          <p14:tracePt t="83800" x="2905125" y="3278188"/>
          <p14:tracePt t="83816" x="2900363" y="3309938"/>
          <p14:tracePt t="83834" x="2886075" y="3341688"/>
          <p14:tracePt t="83850" x="2873375" y="3378200"/>
          <p14:tracePt t="83867" x="2859088" y="3402013"/>
          <p14:tracePt t="83884" x="2844800" y="3419475"/>
          <p14:tracePt t="83900" x="2840038" y="3424238"/>
          <p14:tracePt t="83951" x="2836863" y="3424238"/>
          <p14:tracePt t="83962" x="2832100" y="3424238"/>
          <p14:tracePt t="83976" x="2827338" y="3424238"/>
          <p14:tracePt t="83985" x="2813050" y="3414713"/>
          <p14:tracePt t="84000" x="2800350" y="3411538"/>
          <p14:tracePt t="84016" x="2771775" y="3397250"/>
          <p14:tracePt t="84033" x="2732088" y="3370263"/>
          <p14:tracePt t="84049" x="2708275" y="3355975"/>
          <p14:tracePt t="84052" x="2690813" y="3341688"/>
          <p14:tracePt t="84067" x="2676525" y="3338513"/>
          <p14:tracePt t="84084" x="2659063" y="3324225"/>
          <p14:tracePt t="84100" x="2644775" y="3309938"/>
          <p14:tracePt t="84117" x="2640013" y="3305175"/>
          <p14:tracePt t="84120" x="2635250" y="3302000"/>
          <p14:tracePt t="84133" x="2635250" y="3292475"/>
          <p14:tracePt t="84150" x="2630488" y="3282950"/>
          <p14:tracePt t="84166" x="2625725" y="3260725"/>
          <p14:tracePt t="84184" x="2617788" y="3251200"/>
          <p14:tracePt t="84200" x="2613025" y="3236913"/>
          <p14:tracePt t="84216" x="2613025" y="3232150"/>
          <p14:tracePt t="84233" x="2613025" y="3224213"/>
          <p14:tracePt t="84266" x="2613025" y="3214688"/>
          <p14:tracePt t="84283" x="2613025" y="3200400"/>
          <p14:tracePt t="84300" x="2613025" y="3187700"/>
          <p14:tracePt t="84317" x="2613025" y="3178175"/>
          <p14:tracePt t="84334" x="2613025" y="3163888"/>
          <p14:tracePt t="84350" x="2622550" y="3151188"/>
          <p14:tracePt t="84367" x="2625725" y="3136900"/>
          <p14:tracePt t="84383" x="2630488" y="3127375"/>
          <p14:tracePt t="84401" x="2635250" y="3119438"/>
          <p14:tracePt t="84614" x="0" y="0"/>
        </p14:tracePtLst>
        <p14:tracePtLst>
          <p14:tracePt t="87690" x="2535238" y="3141663"/>
          <p14:tracePt t="87699" x="2540000" y="3141663"/>
          <p14:tracePt t="87716" x="2544763" y="3141663"/>
          <p14:tracePt t="87733" x="2557463" y="3146425"/>
          <p14:tracePt t="87750" x="2562225" y="3155950"/>
          <p14:tracePt t="87766" x="2581275" y="3173413"/>
          <p14:tracePt t="87783" x="2589213" y="3178175"/>
          <p14:tracePt t="87800" x="2617788" y="3209925"/>
          <p14:tracePt t="87833" x="2644775" y="3265488"/>
          <p14:tracePt t="87866" x="2659063" y="3324225"/>
          <p14:tracePt t="87900" x="2649538" y="3382963"/>
          <p14:tracePt t="87916" x="2625725" y="3406775"/>
          <p14:tracePt t="87933" x="2586038" y="3446463"/>
          <p14:tracePt t="87949" x="2557463" y="3455988"/>
          <p14:tracePt t="87967" x="2508250" y="3451225"/>
          <p14:tracePt t="87983" x="2481263" y="3446463"/>
          <p14:tracePt t="88001" x="2430463" y="3411538"/>
          <p14:tracePt t="88016" x="2398713" y="3382963"/>
          <p14:tracePt t="88034" x="2371725" y="3341688"/>
          <p14:tracePt t="88050" x="2357438" y="3324225"/>
          <p14:tracePt t="88068" x="2339975" y="3273425"/>
          <p14:tracePt t="88084" x="2330450" y="3255963"/>
          <p14:tracePt t="88100" x="2330450" y="3232150"/>
          <p14:tracePt t="88103" x="2330450" y="3209925"/>
          <p14:tracePt t="88117" x="2330450" y="3187700"/>
          <p14:tracePt t="88134" x="2335213" y="3168650"/>
          <p14:tracePt t="88152" x="2352675" y="3127375"/>
          <p14:tracePt t="88167" x="2374900" y="3105150"/>
          <p14:tracePt t="88183" x="2416175" y="3078163"/>
          <p14:tracePt t="88200" x="2420938" y="3073400"/>
          <p14:tracePt t="88338" x="0" y="0"/>
        </p14:tracePtLst>
        <p14:tracePtLst>
          <p14:tracePt t="90050" x="2936875" y="3068638"/>
          <p14:tracePt t="90073" x="2941638" y="3068638"/>
          <p14:tracePt t="90084" x="2946400" y="3068638"/>
          <p14:tracePt t="90094" x="2954338" y="3073400"/>
          <p14:tracePt t="90104" x="2959100" y="3087688"/>
          <p14:tracePt t="90117" x="2963863" y="3100388"/>
          <p14:tracePt t="90134" x="2973388" y="3119438"/>
          <p14:tracePt t="90150" x="2978150" y="3182938"/>
          <p14:tracePt t="90183" x="2941638" y="3309938"/>
          <p14:tracePt t="90217" x="2886075" y="3438525"/>
          <p14:tracePt t="90251" x="2849563" y="3479800"/>
          <p14:tracePt t="90266" x="2844800" y="3487738"/>
          <p14:tracePt t="90300" x="2836863" y="3482975"/>
          <p14:tracePt t="90316" x="2822575" y="3479800"/>
          <p14:tracePt t="90333" x="2771775" y="3443288"/>
          <p14:tracePt t="90351" x="2732088" y="3429000"/>
          <p14:tracePt t="90353" x="2708275" y="3414713"/>
          <p14:tracePt t="90367" x="2662238" y="3387725"/>
          <p14:tracePt t="90384" x="2608263" y="3360738"/>
          <p14:tracePt t="90400" x="2498725" y="3305175"/>
          <p14:tracePt t="90417" x="2471738" y="3292475"/>
          <p14:tracePt t="90420" x="2466975" y="3292475"/>
          <p14:tracePt t="90433" x="2462213" y="3292475"/>
          <p14:tracePt t="90465" x="2452688" y="3273425"/>
          <p14:tracePt t="90476" x="2457450" y="3255963"/>
          <p14:tracePt t="90488" x="2462213" y="3232150"/>
          <p14:tracePt t="90500" x="2476500" y="3214688"/>
          <p14:tracePt t="90516" x="2489200" y="3197225"/>
          <p14:tracePt t="90533" x="2508250" y="3168650"/>
          <p14:tracePt t="90549" x="2513013" y="3168650"/>
          <p14:tracePt t="90621" x="0" y="0"/>
        </p14:tracePtLst>
        <p14:tracePtLst>
          <p14:tracePt t="93473" x="1422400" y="2617788"/>
          <p14:tracePt t="93491" x="1431925" y="2622550"/>
          <p14:tracePt t="93502" x="1436688" y="2625725"/>
          <p14:tracePt t="93516" x="1454150" y="2635250"/>
          <p14:tracePt t="93533" x="1477963" y="2649538"/>
          <p14:tracePt t="93550" x="1517650" y="2676525"/>
          <p14:tracePt t="93583" x="1546225" y="2695575"/>
          <p14:tracePt t="93616" x="1577975" y="2732088"/>
          <p14:tracePt t="93650" x="1624013" y="2822575"/>
          <p14:tracePt t="93666" x="1646238" y="2854325"/>
          <p14:tracePt t="93683" x="1660525" y="2890838"/>
          <p14:tracePt t="93699" x="1668463" y="2913063"/>
          <p14:tracePt t="93717" x="1673225" y="2936875"/>
          <p14:tracePt t="93733" x="1677988" y="2941638"/>
          <p14:tracePt t="93749" x="1677988" y="2963863"/>
          <p14:tracePt t="93766" x="1677988" y="2982913"/>
          <p14:tracePt t="93786" x="1668463" y="3005138"/>
          <p14:tracePt t="93799" x="1663700" y="3017838"/>
          <p14:tracePt t="93819" x="1646238" y="3046413"/>
          <p14:tracePt t="93834" x="1624013" y="3059113"/>
          <p14:tracePt t="93852" x="1590675" y="3078163"/>
          <p14:tracePt t="93867" x="1577975" y="3082925"/>
          <p14:tracePt t="93885" x="1554163" y="3082925"/>
          <p14:tracePt t="93907" x="1550988" y="3082925"/>
          <p14:tracePt t="93920" x="1541463" y="3082925"/>
          <p14:tracePt t="93933" x="1541463" y="3078163"/>
          <p14:tracePt t="93950" x="1527175" y="3073400"/>
          <p14:tracePt t="93966" x="1500188" y="3046413"/>
          <p14:tracePt t="93983" x="1482725" y="3022600"/>
          <p14:tracePt t="93985" x="1458913" y="3005138"/>
          <p14:tracePt t="94000" x="1441450" y="2990850"/>
          <p14:tracePt t="94016" x="1427163" y="2978150"/>
          <p14:tracePt t="94033" x="1409700" y="2949575"/>
          <p14:tracePt t="94049" x="1400175" y="2941638"/>
          <p14:tracePt t="94067" x="1381125" y="2913063"/>
          <p14:tracePt t="94083" x="1376363" y="2900363"/>
          <p14:tracePt t="94100" x="1368425" y="2859088"/>
          <p14:tracePt t="94118" x="1368425" y="2840038"/>
          <p14:tracePt t="94120" x="1368425" y="2822575"/>
          <p14:tracePt t="94134" x="1368425" y="2803525"/>
          <p14:tracePt t="94150" x="1368425" y="2790825"/>
          <p14:tracePt t="94166" x="1376363" y="2759075"/>
          <p14:tracePt t="94183" x="1381125" y="2754313"/>
          <p14:tracePt t="94200" x="1400175" y="2727325"/>
          <p14:tracePt t="94216" x="1404938" y="2722563"/>
          <p14:tracePt t="94233" x="1409700" y="2713038"/>
          <p14:tracePt t="94249" x="1412875" y="2708275"/>
          <p14:tracePt t="94267" x="1427163" y="2708275"/>
          <p14:tracePt t="94314" x="1436688" y="2695575"/>
          <p14:tracePt t="94315" x="0" y="0"/>
        </p14:tracePtLst>
        <p14:tracePtLst>
          <p14:tracePt t="98852" x="4883150" y="3192463"/>
          <p14:tracePt t="98869" x="4883150" y="3173413"/>
          <p14:tracePt t="98885" x="4883150" y="3163888"/>
          <p14:tracePt t="98900" x="4883150" y="3160713"/>
          <p14:tracePt t="98919" x="4883150" y="3155950"/>
          <p14:tracePt t="98933" x="4887913" y="3146425"/>
          <p14:tracePt t="98950" x="4892675" y="3136900"/>
          <p14:tracePt t="98984" x="4897438" y="3124200"/>
          <p14:tracePt t="99017" x="4902200" y="3105150"/>
          <p14:tracePt t="99050" x="4919663" y="3078163"/>
          <p14:tracePt t="99067" x="4924425" y="3063875"/>
          <p14:tracePt t="99083" x="4938713" y="3054350"/>
          <p14:tracePt t="99100" x="4943475" y="3051175"/>
          <p14:tracePt t="99117" x="4946650" y="3041650"/>
          <p14:tracePt t="99138" x="4951413" y="3032125"/>
          <p14:tracePt t="99153" x="4956175" y="3027363"/>
          <p14:tracePt t="99166" x="4960938" y="3027363"/>
          <p14:tracePt t="99183" x="4975225" y="3017838"/>
          <p14:tracePt t="99199" x="4979988" y="3017838"/>
          <p14:tracePt t="99217" x="4992688" y="3014663"/>
          <p14:tracePt t="99233" x="4997450" y="3014663"/>
          <p14:tracePt t="99250" x="5011738" y="3009900"/>
          <p14:tracePt t="99266" x="5016500" y="3009900"/>
          <p14:tracePt t="99283" x="5024438" y="3009900"/>
          <p14:tracePt t="99287" x="5038725" y="3009900"/>
          <p14:tracePt t="99299" x="5056188" y="3009900"/>
          <p14:tracePt t="99316" x="5075238" y="3009900"/>
          <p14:tracePt t="99333" x="5129213" y="3009900"/>
          <p14:tracePt t="99350" x="5165725" y="3009900"/>
          <p14:tracePt t="99352" x="5189538" y="3009900"/>
          <p14:tracePt t="99366" x="5216525" y="3009900"/>
          <p14:tracePt t="99383" x="5226050" y="3009900"/>
          <p14:tracePt t="99400" x="5248275" y="3009900"/>
          <p14:tracePt t="99416" x="5270500" y="3009900"/>
          <p14:tracePt t="99433" x="5284788" y="3009900"/>
          <p14:tracePt t="99449" x="5299075" y="3009900"/>
          <p14:tracePt t="99466" x="5311775" y="3009900"/>
          <p14:tracePt t="99483" x="5326063" y="3009900"/>
          <p14:tracePt t="99499" x="5348288" y="3014663"/>
          <p14:tracePt t="99516" x="5367338" y="3017838"/>
          <p14:tracePt t="99533" x="5408613" y="3027363"/>
          <p14:tracePt t="99549" x="5426075" y="3032125"/>
          <p14:tracePt t="99567" x="5457825" y="3041650"/>
          <p14:tracePt t="99584" x="5472113" y="3046413"/>
          <p14:tracePt t="99600" x="5489575" y="3059113"/>
          <p14:tracePt t="99617" x="5499100" y="3063875"/>
          <p14:tracePt t="99634" x="5518150" y="3073400"/>
          <p14:tracePt t="99650" x="5521325" y="3082925"/>
          <p14:tracePt t="99667" x="5540375" y="3105150"/>
          <p14:tracePt t="99683" x="5554663" y="3119438"/>
          <p14:tracePt t="99701" x="5576888" y="3160713"/>
          <p14:tracePt t="99717" x="5594350" y="3187700"/>
          <p14:tracePt t="99733" x="5603875" y="3200400"/>
          <p14:tracePt t="99750" x="5622925" y="3241675"/>
          <p14:tracePt t="99766" x="5630863" y="3255963"/>
          <p14:tracePt t="99783" x="5649913" y="3292475"/>
          <p14:tracePt t="99799" x="5649913" y="3302000"/>
          <p14:tracePt t="99816" x="5649913" y="3338513"/>
          <p14:tracePt t="99833" x="5649913" y="3346450"/>
          <p14:tracePt t="99851" x="5649913" y="3378200"/>
          <p14:tracePt t="99867" x="5649913" y="3392488"/>
          <p14:tracePt t="99883" x="5640388" y="3424238"/>
          <p14:tracePt t="99900" x="5635625" y="3443288"/>
          <p14:tracePt t="99916" x="5608638" y="3470275"/>
          <p14:tracePt t="99934" x="5594350" y="3482975"/>
          <p14:tracePt t="99949" x="5562600" y="3502025"/>
          <p14:tracePt t="99966" x="5549900" y="3506788"/>
          <p14:tracePt t="99983" x="5494338" y="3529013"/>
          <p14:tracePt t="100000" x="5467350" y="3538538"/>
          <p14:tracePt t="100016" x="5375275" y="3543300"/>
          <p14:tracePt t="100033" x="5326063" y="3552825"/>
          <p14:tracePt t="100049" x="5248275" y="3552825"/>
          <p14:tracePt t="100066" x="5211763" y="3552825"/>
          <p14:tracePt t="100084" x="5153025" y="3533775"/>
          <p14:tracePt t="100100" x="5133975" y="3519488"/>
          <p14:tracePt t="100118" x="5080000" y="3506788"/>
          <p14:tracePt t="100133" x="5033963" y="3492500"/>
          <p14:tracePt t="100151" x="5002213" y="3470275"/>
          <p14:tracePt t="100166" x="4983163" y="3455988"/>
          <p14:tracePt t="100183" x="4960938" y="3451225"/>
          <p14:tracePt t="100200" x="4919663" y="3414713"/>
          <p14:tracePt t="100216" x="4911725" y="3411538"/>
          <p14:tracePt t="100233" x="4883150" y="3370263"/>
          <p14:tracePt t="100250" x="4875213" y="3351213"/>
          <p14:tracePt t="100253" x="4870450" y="3319463"/>
          <p14:tracePt t="100266" x="4860925" y="3282950"/>
          <p14:tracePt t="100283" x="4860925" y="3260725"/>
          <p14:tracePt t="100299" x="4860925" y="3187700"/>
          <p14:tracePt t="100317" x="4860925" y="3168650"/>
          <p14:tracePt t="100319" x="4860925" y="3141663"/>
          <p14:tracePt t="100333" x="4860925" y="3124200"/>
          <p14:tracePt t="100350" x="4860925" y="3100388"/>
          <p14:tracePt t="100367" x="4860925" y="3068638"/>
          <p14:tracePt t="100383" x="4870450" y="3059113"/>
          <p14:tracePt t="100401" x="4878388" y="3032125"/>
          <p14:tracePt t="100416" x="4887913" y="3022600"/>
          <p14:tracePt t="100433" x="4897438" y="3009900"/>
          <p14:tracePt t="100449" x="4902200" y="3005138"/>
          <p14:tracePt t="100466" x="4919663" y="2986088"/>
          <p14:tracePt t="100483" x="4933950" y="2982913"/>
          <p14:tracePt t="100501" x="4987925" y="2968625"/>
          <p14:tracePt t="100516" x="5029200" y="2959100"/>
          <p14:tracePt t="100534" x="5138738" y="2949575"/>
          <p14:tracePt t="100549" x="5202238" y="2941638"/>
          <p14:tracePt t="100568" x="5303838" y="2946400"/>
          <p14:tracePt t="100583" x="5326063" y="2946400"/>
          <p14:tracePt t="100601" x="5372100" y="2954338"/>
          <p14:tracePt t="100617" x="5389563" y="2959100"/>
          <p14:tracePt t="100635" x="5430838" y="2968625"/>
          <p14:tracePt t="100649" x="5457825" y="2973388"/>
          <p14:tracePt t="100668" x="5481638" y="2986088"/>
          <p14:tracePt t="100669" x="5518150" y="3000375"/>
          <p14:tracePt t="100683" x="5549900" y="3017838"/>
          <p14:tracePt t="100700" x="5599113" y="3036888"/>
          <p14:tracePt t="100703" x="5654675" y="3063875"/>
          <p14:tracePt t="100716" x="5695950" y="3078163"/>
          <p14:tracePt t="100733" x="5749925" y="3105150"/>
          <p14:tracePt t="100749" x="5803900" y="3127375"/>
          <p14:tracePt t="100766" x="5813425" y="3132138"/>
          <p14:tracePt t="100782" x="5832475" y="3151188"/>
          <p14:tracePt t="100799" x="5832475" y="3163888"/>
          <p14:tracePt t="100816" x="5845175" y="3182938"/>
          <p14:tracePt t="100833" x="5845175" y="3200400"/>
          <p14:tracePt t="100850" x="5837238" y="3265488"/>
          <p14:tracePt t="100866" x="5818188" y="3297238"/>
          <p14:tracePt t="100883" x="5764213" y="3406775"/>
          <p14:tracePt t="100899" x="5732463" y="3438525"/>
          <p14:tracePt t="100916" x="5676900" y="3492500"/>
          <p14:tracePt t="100932" x="5667375" y="3502025"/>
          <p14:tracePt t="100949" x="5654675" y="3516313"/>
          <p14:tracePt t="100966" x="5649913" y="3516313"/>
          <p14:tracePt t="100983" x="5635625" y="3519488"/>
          <p14:tracePt t="100999" x="5626100" y="3519488"/>
          <p14:tracePt t="101073" x="5622925" y="3519488"/>
          <p14:tracePt t="101084" x="5613400" y="3506788"/>
          <p14:tracePt t="101095" x="5599113" y="3482975"/>
          <p14:tracePt t="101107" x="5589588" y="3455988"/>
          <p14:tracePt t="101107" x="0" y="0"/>
        </p14:tracePtLst>
        <p14:tracePtLst>
          <p14:tracePt t="101829" x="5197475" y="3073400"/>
          <p14:tracePt t="101885" x="5207000" y="3073400"/>
          <p14:tracePt t="101906" x="5211763" y="3073400"/>
          <p14:tracePt t="101919" x="5221288" y="3082925"/>
          <p14:tracePt t="101933" x="5226050" y="3087688"/>
          <p14:tracePt t="101966" x="5243513" y="3105150"/>
          <p14:tracePt t="101999" x="5253038" y="3136900"/>
          <p14:tracePt t="102033" x="5267325" y="3163888"/>
          <p14:tracePt t="102050" x="5267325" y="3178175"/>
          <p14:tracePt t="102067" x="5267325" y="3200400"/>
          <p14:tracePt t="102084" x="5267325" y="3205163"/>
          <p14:tracePt t="102100" x="5267325" y="3219450"/>
          <p14:tracePt t="102117" x="5267325" y="3232150"/>
          <p14:tracePt t="102134" x="5267325" y="3246438"/>
          <p14:tracePt t="102150" x="5267325" y="3255963"/>
          <p14:tracePt t="102166" x="5267325" y="3268663"/>
          <p14:tracePt t="102183" x="5267325" y="3282950"/>
          <p14:tracePt t="102199" x="5262563" y="3292475"/>
          <p14:tracePt t="102216" x="5253038" y="3302000"/>
          <p14:tracePt t="102233" x="5243513" y="3328988"/>
          <p14:tracePt t="102249" x="5230813" y="3333750"/>
          <p14:tracePt t="102266" x="5221288" y="3351213"/>
          <p14:tracePt t="102283" x="5216525" y="3355975"/>
          <p14:tracePt t="102300" x="5189538" y="3370263"/>
          <p14:tracePt t="102316" x="5180013" y="3375025"/>
          <p14:tracePt t="102334" x="5148263" y="3375025"/>
          <p14:tracePt t="102350" x="5126038" y="3375025"/>
          <p14:tracePt t="102368" x="5097463" y="3375025"/>
          <p14:tracePt t="102384" x="5084763" y="3375025"/>
          <p14:tracePt t="102401" x="5060950" y="3375025"/>
          <p14:tracePt t="102416" x="5048250" y="3365500"/>
          <p14:tracePt t="102433" x="5033963" y="3360738"/>
          <p14:tracePt t="102450" x="5006975" y="3328988"/>
          <p14:tracePt t="102466" x="5002213" y="3314700"/>
          <p14:tracePt t="102470" x="4987925" y="3292475"/>
          <p14:tracePt t="102483" x="4975225" y="3273425"/>
          <p14:tracePt t="102500" x="4975225" y="3260725"/>
          <p14:tracePt t="102516" x="4965700" y="3246438"/>
          <p14:tracePt t="102533" x="4965700" y="3232150"/>
          <p14:tracePt t="102535" x="4956175" y="3228975"/>
          <p14:tracePt t="102550" x="4960938" y="3209925"/>
          <p14:tracePt t="102566" x="4960938" y="3205163"/>
          <p14:tracePt t="102585" x="4960938" y="3182938"/>
          <p14:tracePt t="102600" x="4965700" y="3178175"/>
          <p14:tracePt t="102618" x="4979988" y="3155950"/>
          <p14:tracePt t="102633" x="4987925" y="3146425"/>
          <p14:tracePt t="102652" x="5002213" y="3127375"/>
          <p14:tracePt t="102667" x="5006975" y="3124200"/>
          <p14:tracePt t="102684" x="5011738" y="3119438"/>
          <p14:tracePt t="102700" x="5016500" y="3114675"/>
          <p14:tracePt t="102716" x="5019675" y="3105150"/>
          <p14:tracePt t="102733" x="5024438" y="3095625"/>
          <p14:tracePt t="102749" x="5038725" y="3090863"/>
          <p14:tracePt t="102766" x="5043488" y="3087688"/>
          <p14:tracePt t="102783" x="5056188" y="3082925"/>
          <p14:tracePt t="102799" x="5065713" y="3078163"/>
          <p14:tracePt t="102817" x="5070475" y="3078163"/>
          <p14:tracePt t="102833" x="5075238" y="3078163"/>
          <p14:tracePt t="102874" x="5080000" y="3078163"/>
          <p14:tracePt t="102908" x="5084763" y="3078163"/>
          <p14:tracePt t="102941" x="5089525" y="3078163"/>
          <p14:tracePt t="102964" x="5092700" y="3078163"/>
          <p14:tracePt t="102977" x="5102225" y="3078163"/>
          <p14:tracePt t="102997" x="5106988" y="3082925"/>
          <p14:tracePt t="103009" x="5111750" y="3087688"/>
          <p14:tracePt t="103021" x="5116513" y="3090863"/>
          <p14:tracePt t="103033" x="5121275" y="3095625"/>
          <p14:tracePt t="103049" x="5133975" y="3105150"/>
          <p14:tracePt t="103066" x="5153025" y="3127375"/>
          <p14:tracePt t="103084" x="5157788" y="3141663"/>
          <p14:tracePt t="103087" x="5170488" y="3155950"/>
          <p14:tracePt t="103100" x="5180013" y="3173413"/>
          <p14:tracePt t="103117" x="5184775" y="3187700"/>
          <p14:tracePt t="103133" x="5197475" y="3219450"/>
          <p14:tracePt t="103149" x="5202238" y="3232150"/>
          <p14:tracePt t="103167" x="5216525" y="3251200"/>
          <p14:tracePt t="103183" x="5216525" y="3255963"/>
          <p14:tracePt t="103202" x="5216525" y="3260725"/>
          <p14:tracePt t="103223" x="5216525" y="3265488"/>
          <p14:tracePt t="103249" x="5216525" y="3268663"/>
          <p14:tracePt t="103260" x="5216525" y="3282950"/>
          <p14:tracePt t="103269" x="5211763" y="3292475"/>
          <p14:tracePt t="103283" x="5207000" y="3292475"/>
          <p14:tracePt t="103301" x="5197475" y="3309938"/>
          <p14:tracePt t="103317" x="5194300" y="3314700"/>
          <p14:tracePt t="103334" x="5184775" y="3319463"/>
          <p14:tracePt t="103350" x="5180013" y="3324225"/>
          <p14:tracePt t="103367" x="5175250" y="3324225"/>
          <p14:tracePt t="103384" x="5170488" y="3324225"/>
          <p14:tracePt t="103401" x="5165725" y="3324225"/>
          <p14:tracePt t="103416" x="5157788" y="3324225"/>
          <p14:tracePt t="103433" x="5138738" y="3319463"/>
          <p14:tracePt t="103449" x="5097463" y="3314700"/>
          <p14:tracePt t="103466" x="5080000" y="3305175"/>
          <p14:tracePt t="103483" x="5053013" y="3302000"/>
          <p14:tracePt t="103499" x="5043488" y="3292475"/>
          <p14:tracePt t="103516" x="5024438" y="3278188"/>
          <p14:tracePt t="103533" x="5019675" y="3273425"/>
          <p14:tracePt t="103549" x="5006975" y="3255963"/>
          <p14:tracePt t="103567" x="4997450" y="3241675"/>
          <p14:tracePt t="103584" x="4987925" y="3209925"/>
          <p14:tracePt t="103600" x="4983163" y="3192463"/>
          <p14:tracePt t="103617" x="4983163" y="3168650"/>
          <p14:tracePt t="103633" x="4983163" y="3163888"/>
          <p14:tracePt t="103650" x="4983163" y="3141663"/>
          <p14:tracePt t="103666" x="4983163" y="3136900"/>
          <p14:tracePt t="103683" x="4992688" y="3109913"/>
          <p14:tracePt t="103700" x="5002213" y="3100388"/>
          <p14:tracePt t="103717" x="5019675" y="3082925"/>
          <p14:tracePt t="103733" x="5024438" y="3068638"/>
          <p14:tracePt t="103751" x="5048250" y="3051175"/>
          <p14:tracePt t="103766" x="5060950" y="3046413"/>
          <p14:tracePt t="103783" x="5075238" y="3036888"/>
          <p14:tracePt t="103799" x="5106988" y="3017838"/>
          <p14:tracePt t="103816" x="5126038" y="3017838"/>
          <p14:tracePt t="103820" x="5138738" y="3014663"/>
          <p14:tracePt t="103834" x="5153025" y="3014663"/>
          <p14:tracePt t="103850" x="5157788" y="3014663"/>
          <p14:tracePt t="103867" x="5160963" y="3014663"/>
          <p14:tracePt t="103932" x="5165725" y="3014663"/>
          <p14:tracePt t="103949" x="5170488" y="3017838"/>
          <p14:tracePt t="103966" x="5184775" y="3041650"/>
          <p14:tracePt t="103983" x="5197475" y="3063875"/>
          <p14:tracePt t="103999" x="5211763" y="3095625"/>
          <p14:tracePt t="104016" x="5226050" y="3119438"/>
          <p14:tracePt t="104033" x="5238750" y="3141663"/>
          <p14:tracePt t="104049" x="5238750" y="3155950"/>
          <p14:tracePt t="104066" x="5243513" y="3163888"/>
          <p14:tracePt t="104111" x="5243513" y="3168650"/>
          <p14:tracePt t="104122" x="5243513" y="3173413"/>
          <p14:tracePt t="104135" x="5243513" y="3178175"/>
          <p14:tracePt t="104150" x="5243513" y="3197225"/>
          <p14:tracePt t="104169" x="5221288" y="3236913"/>
          <p14:tracePt t="104183" x="5207000" y="3278188"/>
          <p14:tracePt t="104203" x="5180013" y="3305175"/>
          <p14:tracePt t="104204" x="5160963" y="3328988"/>
          <p14:tracePt t="104217" x="5138738" y="3351213"/>
          <p14:tracePt t="104235" x="5116513" y="3370263"/>
          <p14:tracePt t="104250" x="5106988" y="3370263"/>
          <p14:tracePt t="104293" x="5097463" y="3370263"/>
          <p14:tracePt t="104309" x="5092700" y="3355975"/>
          <p14:tracePt t="104321" x="5084763" y="3341688"/>
          <p14:tracePt t="104333" x="5070475" y="3328988"/>
          <p14:tracePt t="104350" x="5053013" y="3319463"/>
          <p14:tracePt t="104367" x="5048250" y="3314700"/>
          <p14:tracePt t="104382" x="0" y="0"/>
        </p14:tracePtLst>
        <p14:tracePtLst>
          <p14:tracePt t="105893" x="4987925" y="3141663"/>
          <p14:tracePt t="105912" x="4992688" y="3136900"/>
          <p14:tracePt t="105922" x="4992688" y="3132138"/>
          <p14:tracePt t="105946" x="4992688" y="3127375"/>
          <p14:tracePt t="105956" x="4997450" y="3127375"/>
          <p14:tracePt t="105968" x="4997450" y="3124200"/>
          <p14:tracePt t="105983" x="5002213" y="3124200"/>
          <p14:tracePt t="106000" x="5016500" y="3105150"/>
          <p14:tracePt t="106033" x="5033963" y="3087688"/>
          <p14:tracePt t="106067" x="5056188" y="3059113"/>
          <p14:tracePt t="106099" x="5089525" y="3041650"/>
          <p14:tracePt t="106103" x="5092700" y="3041650"/>
          <p14:tracePt t="106137" x="5097463" y="3036888"/>
          <p14:tracePt t="106149" x="5102225" y="3036888"/>
          <p14:tracePt t="106159" x="5106988" y="3036888"/>
          <p14:tracePt t="106170" x="5126038" y="3036888"/>
          <p14:tracePt t="106183" x="5138738" y="3027363"/>
          <p14:tracePt t="106199" x="5157788" y="3027363"/>
          <p14:tracePt t="106216" x="5189538" y="3027363"/>
          <p14:tracePt t="106233" x="5194300" y="3027363"/>
          <p14:tracePt t="106249" x="5226050" y="3032125"/>
          <p14:tracePt t="106266" x="5233988" y="3036888"/>
          <p14:tracePt t="106283" x="5275263" y="3051175"/>
          <p14:tracePt t="106299" x="5294313" y="3051175"/>
          <p14:tracePt t="106317" x="5343525" y="3063875"/>
          <p14:tracePt t="106333" x="5353050" y="3063875"/>
          <p14:tracePt t="106352" x="5372100" y="3073400"/>
          <p14:tracePt t="106366" x="5375275" y="3073400"/>
          <p14:tracePt t="106385" x="5394325" y="3087688"/>
          <p14:tracePt t="106399" x="5399088" y="3087688"/>
          <p14:tracePt t="106418" x="5416550" y="3095625"/>
          <p14:tracePt t="106433" x="5426075" y="3100388"/>
          <p14:tracePt t="106451" x="5435600" y="3119438"/>
          <p14:tracePt t="106466" x="5445125" y="3124200"/>
          <p14:tracePt t="106483" x="5453063" y="3136900"/>
          <p14:tracePt t="106500" x="5481638" y="3168650"/>
          <p14:tracePt t="106518" x="5503863" y="3209925"/>
          <p14:tracePt t="106533" x="5518150" y="3232150"/>
          <p14:tracePt t="106550" x="5530850" y="3260725"/>
          <p14:tracePt t="106566" x="5545138" y="3292475"/>
          <p14:tracePt t="106584" x="5545138" y="3305175"/>
          <p14:tracePt t="106587" x="5545138" y="3324225"/>
          <p14:tracePt t="106600" x="5545138" y="3341688"/>
          <p14:tracePt t="106617" x="5540375" y="3365500"/>
          <p14:tracePt t="106633" x="5521325" y="3411538"/>
          <p14:tracePt t="106650" x="5499100" y="3443288"/>
          <p14:tracePt t="106666" x="5430838" y="3506788"/>
          <p14:tracePt t="106683" x="5375275" y="3543300"/>
          <p14:tracePt t="106700" x="5280025" y="3589338"/>
          <p14:tracePt t="106720" x="5211763" y="3602038"/>
          <p14:tracePt t="106733" x="5184775" y="3602038"/>
          <p14:tracePt t="106749" x="5153025" y="3602038"/>
          <p14:tracePt t="106766" x="5070475" y="3584575"/>
          <p14:tracePt t="106783" x="5016500" y="3565525"/>
          <p14:tracePt t="106800" x="4897438" y="3519488"/>
          <p14:tracePt t="106817" x="4824413" y="3492500"/>
          <p14:tracePt t="106835" x="4729163" y="3446463"/>
          <p14:tracePt t="106851" x="4697413" y="3424238"/>
          <p14:tracePt t="106868" x="4668838" y="3406775"/>
          <p14:tracePt t="106883" x="4656138" y="3392488"/>
          <p14:tracePt t="106901" x="4646613" y="3365500"/>
          <p14:tracePt t="106916" x="4641850" y="3346450"/>
          <p14:tracePt t="106934" x="4641850" y="3328988"/>
          <p14:tracePt t="106950" x="4641850" y="3297238"/>
          <p14:tracePt t="106966" x="4641850" y="3278188"/>
          <p14:tracePt t="106983" x="4646613" y="3236913"/>
          <p14:tracePt t="106999" x="4664075" y="3209925"/>
          <p14:tracePt t="107016" x="4683125" y="3160713"/>
          <p14:tracePt t="107033" x="4697413" y="3141663"/>
          <p14:tracePt t="107049" x="4732338" y="3095625"/>
          <p14:tracePt t="107066" x="4746625" y="3078163"/>
          <p14:tracePt t="107083" x="4773613" y="3059113"/>
          <p14:tracePt t="107100" x="4783138" y="3046413"/>
          <p14:tracePt t="107117" x="4819650" y="3022600"/>
          <p14:tracePt t="107133" x="4838700" y="3009900"/>
          <p14:tracePt t="107150" x="4887913" y="2990850"/>
          <p14:tracePt t="107166" x="4906963" y="2982913"/>
          <p14:tracePt t="107183" x="4946650" y="2968625"/>
          <p14:tracePt t="107199" x="4975225" y="2963863"/>
          <p14:tracePt t="107216" x="5006975" y="2954338"/>
          <p14:tracePt t="107233" x="5029200" y="2954338"/>
          <p14:tracePt t="107249" x="5065713" y="2954338"/>
          <p14:tracePt t="107266" x="5092700" y="2954338"/>
          <p14:tracePt t="107284" x="5148263" y="2963863"/>
          <p14:tracePt t="107299" x="5197475" y="2963863"/>
          <p14:tracePt t="107318" x="5280025" y="2990850"/>
          <p14:tracePt t="107333" x="5307013" y="2995613"/>
          <p14:tracePt t="107352" x="5348288" y="3017838"/>
          <p14:tracePt t="107367" x="5367338" y="3022600"/>
          <p14:tracePt t="107383" x="5399088" y="3032125"/>
          <p14:tracePt t="107400" x="5435600" y="3051175"/>
          <p14:tracePt t="107416" x="5467350" y="3063875"/>
          <p14:tracePt t="107420" x="5481638" y="3078163"/>
          <p14:tracePt t="107433" x="5499100" y="3100388"/>
          <p14:tracePt t="107449" x="5521325" y="3124200"/>
          <p14:tracePt t="107466" x="5549900" y="3173413"/>
          <p14:tracePt t="107483" x="5562600" y="3200400"/>
          <p14:tracePt t="107486" x="5572125" y="3214688"/>
          <p14:tracePt t="107500" x="5576888" y="3232150"/>
          <p14:tracePt t="107516" x="5589588" y="3246438"/>
          <p14:tracePt t="107532" x="5603875" y="3268663"/>
          <p14:tracePt t="107549" x="5608638" y="3268663"/>
          <p14:tracePt t="107599" x="5608638" y="3278188"/>
          <p14:tracePt t="107610" x="5608638" y="3282950"/>
          <p14:tracePt t="107621" x="5608638" y="3292475"/>
          <p14:tracePt t="107634" x="5599113" y="3314700"/>
          <p14:tracePt t="107650" x="5586413" y="3341688"/>
          <p14:tracePt t="107666" x="5549900" y="3392488"/>
          <p14:tracePt t="107683" x="5526088" y="3414713"/>
          <p14:tracePt t="107700" x="5476875" y="3460750"/>
          <p14:tracePt t="107716" x="5453063" y="3475038"/>
          <p14:tracePt t="107733" x="5394325" y="3502025"/>
          <p14:tracePt t="107749" x="5353050" y="3516313"/>
          <p14:tracePt t="107767" x="5238750" y="3552825"/>
          <p14:tracePt t="107783" x="5160963" y="3560763"/>
          <p14:tracePt t="107801" x="5029200" y="3570288"/>
          <p14:tracePt t="107816" x="4956175" y="3570288"/>
          <p14:tracePt t="107835" x="4914900" y="3570288"/>
          <p14:tracePt t="107839" x="4851400" y="3560763"/>
          <p14:tracePt t="107851" x="4824413" y="3560763"/>
          <p14:tracePt t="107866" x="4819650" y="3552825"/>
          <p14:tracePt t="107884" x="4802188" y="3533775"/>
          <p14:tracePt t="107899" x="4783138" y="3516313"/>
          <p14:tracePt t="107917" x="4760913" y="3482975"/>
          <p14:tracePt t="107933" x="4746625" y="3460750"/>
          <p14:tracePt t="107949" x="4729163" y="3419475"/>
          <p14:tracePt t="107967" x="4719638" y="3402013"/>
          <p14:tracePt t="107971" x="4714875" y="3365500"/>
          <p14:tracePt t="107983" x="4714875" y="3338513"/>
          <p14:tracePt t="108001" x="4714875" y="3302000"/>
          <p14:tracePt t="108016" x="4729163" y="3251200"/>
          <p14:tracePt t="108034" x="4756150" y="3209925"/>
          <p14:tracePt t="108037" x="4768850" y="3178175"/>
          <p14:tracePt t="108050" x="4792663" y="3146425"/>
          <p14:tracePt t="108069" x="4824413" y="3124200"/>
          <p14:tracePt t="108071" x="4846638" y="3100388"/>
          <p14:tracePt t="108084" x="4878388" y="3087688"/>
          <p14:tracePt t="108100" x="4906963" y="3073400"/>
          <p14:tracePt t="108118" x="4965700" y="3051175"/>
          <p14:tracePt t="108134" x="4997450" y="3032125"/>
          <p14:tracePt t="108149" x="5053013" y="3032125"/>
          <p14:tracePt t="108167" x="5089525" y="3027363"/>
          <p14:tracePt t="108184" x="5153025" y="3017838"/>
          <p14:tracePt t="108199" x="5202238" y="3009900"/>
          <p14:tracePt t="108217" x="5275263" y="3009900"/>
          <p14:tracePt t="108233" x="5311775" y="3009900"/>
          <p14:tracePt t="108250" x="5367338" y="3009900"/>
          <p14:tracePt t="108266" x="5384800" y="3009900"/>
          <p14:tracePt t="108283" x="5399088" y="3014663"/>
          <p14:tracePt t="108299" x="5430838" y="3032125"/>
          <p14:tracePt t="108317" x="5453063" y="3036888"/>
          <p14:tracePt t="108334" x="5481638" y="3063875"/>
          <p14:tracePt t="108350" x="5484813" y="3068638"/>
          <p14:tracePt t="108367" x="5503863" y="3095625"/>
          <p14:tracePt t="108383" x="5503863" y="3105150"/>
          <p14:tracePt t="108400" x="5508625" y="3109913"/>
          <p14:tracePt t="108489" x="5518150" y="3105150"/>
          <p14:tracePt t="108489" x="0" y="0"/>
        </p14:tracePtLst>
        <p14:tracePtLst>
          <p14:tracePt t="111227" x="3789363" y="3616325"/>
          <p14:tracePt t="111244" x="3784600" y="3621088"/>
          <p14:tracePt t="111257" x="3784600" y="3625850"/>
          <p14:tracePt t="111267" x="3784600" y="3629025"/>
          <p14:tracePt t="111283" x="3779838" y="3629025"/>
          <p14:tracePt t="111299" x="3779838" y="3643313"/>
          <p14:tracePt t="111316" x="3779838" y="3648075"/>
          <p14:tracePt t="111333" x="3767138" y="3694113"/>
          <p14:tracePt t="111367" x="3757613" y="3757613"/>
          <p14:tracePt t="111401" x="3752850" y="3843338"/>
          <p14:tracePt t="111433" x="3752850" y="3879850"/>
          <p14:tracePt t="111450" x="3752850" y="3921125"/>
          <p14:tracePt t="111466" x="3762375" y="3948113"/>
          <p14:tracePt t="111483" x="3775075" y="3994150"/>
          <p14:tracePt t="111499" x="3789363" y="4035425"/>
          <p14:tracePt t="111516" x="3811588" y="4103688"/>
          <p14:tracePt t="111533" x="3840163" y="4159250"/>
          <p14:tracePt t="111549" x="3871913" y="4217988"/>
          <p14:tracePt t="111566" x="3884613" y="4249738"/>
          <p14:tracePt t="111583" x="3903663" y="4281488"/>
          <p14:tracePt t="111600" x="3908425" y="4286250"/>
          <p14:tracePt t="111617" x="3921125" y="4303713"/>
          <p14:tracePt t="111633" x="3935413" y="4308475"/>
          <p14:tracePt t="111650" x="3952875" y="4337050"/>
          <p14:tracePt t="111666" x="3971925" y="4349750"/>
          <p14:tracePt t="111683" x="4013200" y="4381500"/>
          <p14:tracePt t="111700" x="4062413" y="4410075"/>
          <p14:tracePt t="111716" x="4094163" y="4422775"/>
          <p14:tracePt t="111733" x="4144963" y="4459288"/>
          <p14:tracePt t="111749" x="4213225" y="4491038"/>
          <p14:tracePt t="111766" x="4235450" y="4505325"/>
          <p14:tracePt t="111783" x="4337050" y="4554538"/>
          <p14:tracePt t="111799" x="4368800" y="4573588"/>
          <p14:tracePt t="111817" x="4510088" y="4610100"/>
          <p14:tracePt t="111834" x="4559300" y="4619625"/>
          <p14:tracePt t="111851" x="4632325" y="4627563"/>
          <p14:tracePt t="111866" x="4768850" y="4646613"/>
          <p14:tracePt t="111884" x="4846638" y="4656138"/>
          <p14:tracePt t="111900" x="5006975" y="4683125"/>
          <p14:tracePt t="111918" x="5102225" y="4683125"/>
          <p14:tracePt t="111933" x="5262563" y="4692650"/>
          <p14:tracePt t="111949" x="5335588" y="4692650"/>
          <p14:tracePt t="111968" x="5435600" y="4692650"/>
          <p14:tracePt t="111983" x="5484813" y="4687888"/>
          <p14:tracePt t="112000" x="5545138" y="4664075"/>
          <p14:tracePt t="112016" x="5576888" y="4660900"/>
          <p14:tracePt t="112033" x="5618163" y="4637088"/>
          <p14:tracePt t="112050" x="5654675" y="4624388"/>
          <p14:tracePt t="112067" x="5718175" y="4578350"/>
          <p14:tracePt t="112083" x="5749925" y="4559300"/>
          <p14:tracePt t="112100" x="5781675" y="4532313"/>
          <p14:tracePt t="112117" x="5795963" y="4527550"/>
          <p14:tracePt t="112133" x="5800725" y="4518025"/>
          <p14:tracePt t="112166" x="5808663" y="4505325"/>
          <p14:tracePt t="112199" x="5813425" y="4495800"/>
          <p14:tracePt t="112216" x="5818188" y="4495800"/>
          <p14:tracePt t="112233" x="5832475" y="4486275"/>
          <p14:tracePt t="112249" x="5832475" y="4473575"/>
          <p14:tracePt t="112267" x="5849938" y="4454525"/>
          <p14:tracePt t="112283" x="5859463" y="4446588"/>
          <p14:tracePt t="112300" x="5868988" y="4432300"/>
          <p14:tracePt t="112316" x="5886450" y="4400550"/>
          <p14:tracePt t="112335" x="5900738" y="4359275"/>
          <p14:tracePt t="112350" x="5910263" y="4332288"/>
          <p14:tracePt t="112367" x="5913438" y="4303713"/>
          <p14:tracePt t="112383" x="5913438" y="4249738"/>
          <p14:tracePt t="112401" x="5910263" y="4208463"/>
          <p14:tracePt t="112404" x="5910263" y="4191000"/>
          <p14:tracePt t="112416" x="5910263" y="4162425"/>
          <p14:tracePt t="112433" x="5905500" y="4135438"/>
          <p14:tracePt t="112451" x="5895975" y="4089400"/>
          <p14:tracePt t="112466" x="5891213" y="4067175"/>
          <p14:tracePt t="112484" x="5876925" y="4044950"/>
          <p14:tracePt t="112500" x="5873750" y="4040188"/>
          <p14:tracePt t="112517" x="5864225" y="4021138"/>
          <p14:tracePt t="112533" x="5854700" y="4017963"/>
          <p14:tracePt t="112550" x="5845175" y="4008438"/>
          <p14:tracePt t="112566" x="5840413" y="4003675"/>
          <p14:tracePt t="112584" x="5822950" y="3989388"/>
          <p14:tracePt t="112601" x="5813425" y="3984625"/>
          <p14:tracePt t="112617" x="5791200" y="3976688"/>
          <p14:tracePt t="112633" x="5776913" y="3971925"/>
          <p14:tracePt t="112650" x="5735638" y="3957638"/>
          <p14:tracePt t="112666" x="5732463" y="3944938"/>
          <p14:tracePt t="112683" x="5703888" y="3940175"/>
          <p14:tracePt t="112699" x="5686425" y="3925888"/>
          <p14:tracePt t="112716" x="5645150" y="3916363"/>
          <p14:tracePt t="112733" x="5618163" y="3911600"/>
          <p14:tracePt t="112751" x="5586413" y="3894138"/>
          <p14:tracePt t="112766" x="5572125" y="3884613"/>
          <p14:tracePt t="112783" x="5554663" y="3879850"/>
          <p14:tracePt t="112799" x="5521325" y="3867150"/>
          <p14:tracePt t="112817" x="5489575" y="3852863"/>
          <p14:tracePt t="112820" x="5472113" y="3843338"/>
          <p14:tracePt t="112833" x="5453063" y="3843338"/>
          <p14:tracePt t="112851" x="5440363" y="3840163"/>
          <p14:tracePt t="112867" x="5408613" y="3840163"/>
          <p14:tracePt t="112883" x="5394325" y="3840163"/>
          <p14:tracePt t="112900" x="5362575" y="3862388"/>
          <p14:tracePt t="112917" x="5330825" y="3884613"/>
          <p14:tracePt t="112933" x="5299075" y="3925888"/>
          <p14:tracePt t="112950" x="5275263" y="3957638"/>
          <p14:tracePt t="112966" x="5253038" y="3981450"/>
          <p14:tracePt t="112983" x="5248275" y="3994150"/>
          <p14:tracePt t="112999" x="5233988" y="4035425"/>
          <p14:tracePt t="113016" x="5230813" y="4062413"/>
          <p14:tracePt t="113033" x="5230813" y="4094163"/>
          <p14:tracePt t="113049" x="5221288" y="4113213"/>
          <p14:tracePt t="113066" x="5221288" y="4144963"/>
          <p14:tracePt t="113083" x="5226050" y="4162425"/>
          <p14:tracePt t="113100" x="5230813" y="4195763"/>
          <p14:tracePt t="113116" x="5230813" y="4208463"/>
          <p14:tracePt t="113133" x="5243513" y="4240213"/>
          <p14:tracePt t="113149" x="5248275" y="4254500"/>
          <p14:tracePt t="113168" x="5262563" y="4268788"/>
          <p14:tracePt t="113183" x="5267325" y="4276725"/>
          <p14:tracePt t="113201" x="5270500" y="4281488"/>
          <p14:tracePt t="113224" x="5275263" y="4286250"/>
          <p14:tracePt t="113235" x="5289550" y="4286250"/>
          <p14:tracePt t="113249" x="5303838" y="4300538"/>
          <p14:tracePt t="113266" x="5321300" y="4300538"/>
          <p14:tracePt t="113283" x="5384800" y="4313238"/>
          <p14:tracePt t="113299" x="5411788" y="4318000"/>
          <p14:tracePt t="113316" x="5481638" y="4318000"/>
          <p14:tracePt t="113334" x="5518150" y="4318000"/>
          <p14:tracePt t="113350" x="5581650" y="4318000"/>
          <p14:tracePt t="113368" x="5589588" y="4318000"/>
          <p14:tracePt t="113383" x="5640388" y="4318000"/>
          <p14:tracePt t="113400" x="5649913" y="4313238"/>
          <p14:tracePt t="113416" x="5691188" y="4300538"/>
          <p14:tracePt t="113433" x="5708650" y="4291013"/>
          <p14:tracePt t="113449" x="5768975" y="4264025"/>
          <p14:tracePt t="113466" x="5800725" y="4244975"/>
          <p14:tracePt t="113483" x="5845175" y="4208463"/>
          <p14:tracePt t="113499" x="5859463" y="4195763"/>
          <p14:tracePt t="113516" x="5868988" y="4171950"/>
          <p14:tracePt t="113533" x="5876925" y="4167188"/>
          <p14:tracePt t="113549" x="5881688" y="4159250"/>
          <p14:tracePt t="113567" x="5881688" y="4149725"/>
          <p14:tracePt t="113584" x="5881688" y="4135438"/>
          <p14:tracePt t="113600" x="5881688" y="4122738"/>
          <p14:tracePt t="113617" x="5873750" y="4086225"/>
          <p14:tracePt t="113633" x="5859463" y="4062413"/>
          <p14:tracePt t="113650" x="5845175" y="4044950"/>
          <p14:tracePt t="113652" x="5822950" y="4021138"/>
          <p14:tracePt t="113666" x="5808663" y="4008438"/>
          <p14:tracePt t="113682" x="5791200" y="3994150"/>
          <p14:tracePt t="113699" x="5732463" y="3967163"/>
          <p14:tracePt t="113716" x="5699125" y="3948113"/>
          <p14:tracePt t="113732" x="5603875" y="3908425"/>
          <p14:tracePt t="113749" x="5562600" y="3889375"/>
          <p14:tracePt t="113766" x="5435600" y="3843338"/>
          <p14:tracePt t="113782" x="5384800" y="3835400"/>
          <p14:tracePt t="113785" x="5330825" y="3821113"/>
          <p14:tracePt t="113799" x="5294313" y="3811588"/>
          <p14:tracePt t="113817" x="5270500" y="3803650"/>
          <p14:tracePt t="113819" x="5233988" y="3806825"/>
          <p14:tracePt t="113833" x="5207000" y="3806825"/>
          <p14:tracePt t="113850" x="5180013" y="3806825"/>
          <p14:tracePt t="113867" x="5126038" y="3821113"/>
          <p14:tracePt t="113883" x="5097463" y="3830638"/>
          <p14:tracePt t="113899" x="5024438" y="3867150"/>
          <p14:tracePt t="113916" x="4992688" y="3884613"/>
          <p14:tracePt t="113933" x="4892675" y="3967163"/>
          <p14:tracePt t="113950" x="4846638" y="3998913"/>
          <p14:tracePt t="113967" x="4751388" y="4081463"/>
          <p14:tracePt t="113983" x="4737100" y="4103688"/>
          <p14:tracePt t="114000" x="4719638" y="4125913"/>
          <p14:tracePt t="114037" x="4710113" y="4130675"/>
          <p14:tracePt t="114113" x="4710113" y="4140200"/>
          <p14:tracePt t="114124" x="4710113" y="4144963"/>
          <p14:tracePt t="114141" x="4710113" y="4149725"/>
          <p14:tracePt t="114171" x="4710113" y="4154488"/>
          <p14:tracePt t="114179" x="0" y="0"/>
        </p14:tracePtLst>
        <p14:tracePtLst>
          <p14:tracePt t="117953" x="2544763" y="2393950"/>
          <p14:tracePt t="117966" x="2557463" y="2389188"/>
          <p14:tracePt t="117983" x="2581275" y="2366963"/>
          <p14:tracePt t="118000" x="2603500" y="2352675"/>
          <p14:tracePt t="118016" x="2671763" y="2325688"/>
          <p14:tracePt t="118033" x="2690813" y="2311400"/>
          <p14:tracePt t="118049" x="2740025" y="2298700"/>
          <p14:tracePt t="118066" x="2759075" y="2289175"/>
          <p14:tracePt t="118100" x="2827338" y="2274888"/>
          <p14:tracePt t="118133" x="3000375" y="2274888"/>
          <p14:tracePt t="118166" x="3232150" y="2274888"/>
          <p14:tracePt t="118183" x="3292475" y="2274888"/>
          <p14:tracePt t="118200" x="3438525" y="2274888"/>
          <p14:tracePt t="118216" x="3475038" y="2274888"/>
          <p14:tracePt t="118233" x="3565525" y="2279650"/>
          <p14:tracePt t="118249" x="3606800" y="2289175"/>
          <p14:tracePt t="118266" x="3706813" y="2303463"/>
          <p14:tracePt t="118283" x="3748088" y="2311400"/>
          <p14:tracePt t="118299" x="3803650" y="2325688"/>
          <p14:tracePt t="118316" x="3821113" y="2335213"/>
          <p14:tracePt t="118333" x="3903663" y="2366963"/>
          <p14:tracePt t="118350" x="3930650" y="2371725"/>
          <p14:tracePt t="118367" x="4013200" y="2403475"/>
          <p14:tracePt t="118383" x="4044950" y="2420938"/>
          <p14:tracePt t="118399" x="4113213" y="2452688"/>
          <p14:tracePt t="118417" x="4144963" y="2457450"/>
          <p14:tracePt t="118433" x="4191000" y="2481263"/>
          <p14:tracePt t="118449" x="4203700" y="2481263"/>
          <p14:tracePt t="118466" x="4244975" y="2498725"/>
          <p14:tracePt t="118482" x="4259263" y="2513013"/>
          <p14:tracePt t="118500" x="4327525" y="2554288"/>
          <p14:tracePt t="118516" x="4349750" y="2566988"/>
          <p14:tracePt t="118533" x="4418013" y="2603500"/>
          <p14:tracePt t="118549" x="4437063" y="2617788"/>
          <p14:tracePt t="118567" x="4464050" y="2640013"/>
          <p14:tracePt t="118585" x="4468813" y="2649538"/>
          <p14:tracePt t="118600" x="4483100" y="2671763"/>
          <p14:tracePt t="118618" x="4514850" y="2722563"/>
          <p14:tracePt t="118634" x="4527550" y="2759075"/>
          <p14:tracePt t="118651" x="4559300" y="2840038"/>
          <p14:tracePt t="118666" x="4578350" y="2881313"/>
          <p14:tracePt t="118684" x="4595813" y="2959100"/>
          <p14:tracePt t="118699" x="4600575" y="2990850"/>
          <p14:tracePt t="118718" x="4610100" y="3036888"/>
          <p14:tracePt t="118733" x="4610100" y="3063875"/>
          <p14:tracePt t="118751" x="4605338" y="3105150"/>
          <p14:tracePt t="118766" x="4605338" y="3124200"/>
          <p14:tracePt t="118783" x="4587875" y="3173413"/>
          <p14:tracePt t="118799" x="4568825" y="3214688"/>
          <p14:tracePt t="118816" x="4518025" y="3297238"/>
          <p14:tracePt t="118834" x="4473575" y="3355975"/>
          <p14:tracePt t="118850" x="4391025" y="3455988"/>
          <p14:tracePt t="118866" x="4344988" y="3497263"/>
          <p14:tracePt t="118883" x="4254500" y="3589338"/>
          <p14:tracePt t="118900" x="4222750" y="3611563"/>
          <p14:tracePt t="118916" x="4181475" y="3638550"/>
          <p14:tracePt t="118933" x="4171950" y="3648075"/>
          <p14:tracePt t="118951" x="4130675" y="3660775"/>
          <p14:tracePt t="118966" x="4094163" y="3665538"/>
          <p14:tracePt t="118983" x="3957638" y="3675063"/>
          <p14:tracePt t="118999" x="3871913" y="3675063"/>
          <p14:tracePt t="119017" x="3570288" y="3660775"/>
          <p14:tracePt t="119033" x="3406775" y="3633788"/>
          <p14:tracePt t="119050" x="3224213" y="3625850"/>
          <p14:tracePt t="119066" x="3027363" y="3575050"/>
          <p14:tracePt t="119083" x="2973388" y="3565525"/>
          <p14:tracePt t="119086" x="2954338" y="3552825"/>
          <p14:tracePt t="119100" x="2936875" y="3538538"/>
          <p14:tracePt t="119116" x="2927350" y="3524250"/>
          <p14:tracePt t="119133" x="2900363" y="3492500"/>
          <p14:tracePt t="119150" x="2895600" y="3487738"/>
          <p14:tracePt t="119151" x="2886075" y="3470275"/>
          <p14:tracePt t="119166" x="2876550" y="3451225"/>
          <p14:tracePt t="119183" x="2863850" y="3438525"/>
          <p14:tracePt t="119199" x="2849563" y="3378200"/>
          <p14:tracePt t="119216" x="2836863" y="3338513"/>
          <p14:tracePt t="119233" x="2827338" y="3236913"/>
          <p14:tracePt t="119249" x="2808288" y="3197225"/>
          <p14:tracePt t="119266" x="2800350" y="3109913"/>
          <p14:tracePt t="119283" x="2795588" y="3082925"/>
          <p14:tracePt t="119299" x="2795588" y="3017838"/>
          <p14:tracePt t="119316" x="2795588" y="2990850"/>
          <p14:tracePt t="119333" x="2813050" y="2909888"/>
          <p14:tracePt t="119350" x="2827338" y="2881313"/>
          <p14:tracePt t="119367" x="2873375" y="2795588"/>
          <p14:tracePt t="119383" x="2886075" y="2776538"/>
          <p14:tracePt t="119400" x="2922588" y="2717800"/>
          <p14:tracePt t="119416" x="2941638" y="2695575"/>
          <p14:tracePt t="119434" x="2986088" y="2654300"/>
          <p14:tracePt t="119449" x="3017838" y="2625725"/>
          <p14:tracePt t="119467" x="3090863" y="2589213"/>
          <p14:tracePt t="119483" x="3155950" y="2557463"/>
          <p14:tracePt t="119500" x="3232150" y="2540000"/>
          <p14:tracePt t="119516" x="3451225" y="2489200"/>
          <p14:tracePt t="119533" x="3560763" y="2481263"/>
          <p14:tracePt t="119549" x="3803650" y="2471738"/>
          <p14:tracePt t="119566" x="3875088" y="2471738"/>
          <p14:tracePt t="119583" x="4049713" y="2471738"/>
          <p14:tracePt t="119601" x="4108450" y="2471738"/>
          <p14:tracePt t="119616" x="4254500" y="2471738"/>
          <p14:tracePt t="119634" x="4318000" y="2471738"/>
          <p14:tracePt t="119650" x="4405313" y="2471738"/>
          <p14:tracePt t="119666" x="4413250" y="2471738"/>
          <p14:tracePt t="119762" x="4418013" y="2471738"/>
          <p14:tracePt t="119786" x="4427538" y="2471738"/>
          <p14:tracePt t="119786" x="0" y="0"/>
        </p14:tracePtLst>
        <p14:tracePtLst>
          <p14:tracePt t="121415" x="3309938" y="3848100"/>
          <p14:tracePt t="121494" x="3302000" y="3848100"/>
          <p14:tracePt t="121507" x="3297238" y="3862388"/>
          <p14:tracePt t="121517" x="3297238" y="3879850"/>
          <p14:tracePt t="121533" x="3292475" y="3908425"/>
          <p14:tracePt t="121551" x="3273425" y="3967163"/>
          <p14:tracePt t="121567" x="3273425" y="4003675"/>
          <p14:tracePt t="121584" x="3260725" y="4094163"/>
          <p14:tracePt t="121600" x="3251200" y="4135438"/>
          <p14:tracePt t="121633" x="3241675" y="4249738"/>
          <p14:tracePt t="121666" x="3246438" y="4373563"/>
          <p14:tracePt t="121700" x="3265488" y="4514850"/>
          <p14:tracePt t="121718" x="3287713" y="4583113"/>
          <p14:tracePt t="121733" x="3302000" y="4614863"/>
          <p14:tracePt t="121751" x="3341688" y="4687888"/>
          <p14:tracePt t="121766" x="3360738" y="4714875"/>
          <p14:tracePt t="121783" x="3382963" y="4760913"/>
          <p14:tracePt t="121799" x="3451225" y="4846638"/>
          <p14:tracePt t="121816" x="3497263" y="4892675"/>
          <p14:tracePt t="121820" x="3543300" y="4924425"/>
          <p14:tracePt t="121833" x="3611563" y="4975225"/>
          <p14:tracePt t="121850" x="3660775" y="5002213"/>
          <p14:tracePt t="121868" x="3770313" y="5065713"/>
          <p14:tracePt t="121883" x="3811588" y="5080000"/>
          <p14:tracePt t="121900" x="3944938" y="5138738"/>
          <p14:tracePt t="121916" x="4017963" y="5157788"/>
          <p14:tracePt t="121933" x="4195763" y="5194300"/>
          <p14:tracePt t="121949" x="4281488" y="5202238"/>
          <p14:tracePt t="121966" x="4413250" y="5202238"/>
          <p14:tracePt t="121983" x="4478338" y="5202238"/>
          <p14:tracePt t="121999" x="4559300" y="5165725"/>
          <p14:tracePt t="122016" x="4600575" y="5143500"/>
          <p14:tracePt t="122033" x="4664075" y="5084763"/>
          <p14:tracePt t="122049" x="4687888" y="5060950"/>
          <p14:tracePt t="122066" x="4746625" y="4997450"/>
          <p14:tracePt t="122083" x="4760913" y="4956175"/>
          <p14:tracePt t="122100" x="4810125" y="4892675"/>
          <p14:tracePt t="122118" x="4833938" y="4841875"/>
          <p14:tracePt t="122134" x="4865688" y="4768850"/>
          <p14:tracePt t="122150" x="4883150" y="4714875"/>
          <p14:tracePt t="122168" x="4906963" y="4637088"/>
          <p14:tracePt t="122183" x="4914900" y="4583113"/>
          <p14:tracePt t="122201" x="4924425" y="4483100"/>
          <p14:tracePt t="122216" x="4924425" y="4437063"/>
          <p14:tracePt t="122233" x="4924425" y="4395788"/>
          <p14:tracePt t="122249" x="4924425" y="4322763"/>
          <p14:tracePt t="122266" x="4924425" y="4295775"/>
          <p14:tracePt t="122283" x="4914900" y="4227513"/>
          <p14:tracePt t="122299" x="4911725" y="4198938"/>
          <p14:tracePt t="122317" x="4875213" y="4117975"/>
          <p14:tracePt t="122335" x="4860925" y="4086225"/>
          <p14:tracePt t="122350" x="4810125" y="4003675"/>
          <p14:tracePt t="122367" x="4787900" y="3971925"/>
          <p14:tracePt t="122383" x="4697413" y="3889375"/>
          <p14:tracePt t="122400" x="4656138" y="3857625"/>
          <p14:tracePt t="122416" x="4510088" y="3770313"/>
          <p14:tracePt t="122433" x="4432300" y="3730625"/>
          <p14:tracePt t="122449" x="4291013" y="3675063"/>
          <p14:tracePt t="122466" x="4240213" y="3665538"/>
          <p14:tracePt t="122483" x="4113213" y="3638550"/>
          <p14:tracePt t="122499" x="4062413" y="3638550"/>
          <p14:tracePt t="122516" x="3962400" y="3638550"/>
          <p14:tracePt t="122533" x="3925888" y="3638550"/>
          <p14:tracePt t="122549" x="3848100" y="3638550"/>
          <p14:tracePt t="122566" x="3840163" y="3638550"/>
          <p14:tracePt t="122675" x="0" y="0"/>
        </p14:tracePtLst>
        <p14:tracePtLst>
          <p14:tracePt t="134614" x="2717800" y="419100"/>
          <p14:tracePt t="134628" x="2735263" y="406400"/>
          <p14:tracePt t="134640" x="2749550" y="401638"/>
          <p14:tracePt t="134650" x="2763838" y="401638"/>
          <p14:tracePt t="134668" x="2768600" y="401638"/>
          <p14:tracePt t="134700" x="2771775" y="401638"/>
          <p14:tracePt t="134713" x="2771775" y="396875"/>
          <p14:tracePt t="134733" x="2786063" y="396875"/>
          <p14:tracePt t="134766" x="2822575" y="374650"/>
          <p14:tracePt t="134769" x="2859088" y="360363"/>
          <p14:tracePt t="134783" x="2922588" y="341313"/>
          <p14:tracePt t="134799" x="3032125" y="319088"/>
          <p14:tracePt t="134816" x="3287713" y="301625"/>
          <p14:tracePt t="134835" x="3411538" y="301625"/>
          <p14:tracePt t="134837" x="3575050" y="301625"/>
          <p14:tracePt t="134852" x="3730625" y="304800"/>
          <p14:tracePt t="134867" x="3830638" y="328613"/>
          <p14:tracePt t="134885" x="3994150" y="374650"/>
          <p14:tracePt t="134900" x="4049713" y="392113"/>
          <p14:tracePt t="134916" x="4130675" y="433388"/>
          <p14:tracePt t="134933" x="4149725" y="446088"/>
          <p14:tracePt t="134951" x="4213225" y="487363"/>
          <p14:tracePt t="134966" x="4244975" y="511175"/>
          <p14:tracePt t="134984" x="4354513" y="584200"/>
          <p14:tracePt t="134999" x="4395788" y="611188"/>
          <p14:tracePt t="135017" x="4468813" y="657225"/>
          <p14:tracePt t="135032" x="4483100" y="669925"/>
          <p14:tracePt t="135051" x="4505325" y="701675"/>
          <p14:tracePt t="135066" x="4505325" y="725488"/>
          <p14:tracePt t="135084" x="4505325" y="779463"/>
          <p14:tracePt t="135100" x="4500563" y="806450"/>
          <p14:tracePt t="135117" x="4446588" y="935038"/>
          <p14:tracePt t="135132" x="4400550" y="993775"/>
          <p14:tracePt t="135150" x="4259263" y="1130300"/>
          <p14:tracePt t="135166" x="4195763" y="1176338"/>
          <p14:tracePt t="135184" x="3967163" y="1268413"/>
          <p14:tracePt t="135199" x="3857625" y="1290638"/>
          <p14:tracePt t="135216" x="3725863" y="1300163"/>
          <p14:tracePt t="135232" x="3424238" y="1249363"/>
          <p14:tracePt t="135249" x="3251200" y="1198563"/>
          <p14:tracePt t="135252" x="3114675" y="1144588"/>
          <p14:tracePt t="135266" x="2973388" y="1071563"/>
          <p14:tracePt t="135282" x="2863850" y="1020763"/>
          <p14:tracePt t="135299" x="2717800" y="915988"/>
          <p14:tracePt t="135317" x="2667000" y="857250"/>
          <p14:tracePt t="135319" x="2654300" y="839788"/>
          <p14:tracePt t="135333" x="2649538" y="811213"/>
          <p14:tracePt t="135349" x="2649538" y="769938"/>
          <p14:tracePt t="135366" x="2649538" y="715963"/>
          <p14:tracePt t="135382" x="2649538" y="706438"/>
          <p14:tracePt t="135399" x="2649538" y="688975"/>
          <p14:tracePt t="135433" x="2649538" y="684213"/>
          <p14:tracePt t="135453" x="2649538" y="679450"/>
          <p14:tracePt t="135532" x="0" y="0"/>
        </p14:tracePtLst>
        <p14:tracePtLst>
          <p14:tracePt t="139370" x="4327525" y="1838325"/>
          <p14:tracePt t="139381" x="4322763" y="1838325"/>
          <p14:tracePt t="139392" x="4322763" y="1841500"/>
          <p14:tracePt t="139425" x="4318000" y="1846263"/>
          <p14:tracePt t="139437" x="4313238" y="1855788"/>
          <p14:tracePt t="139447" x="4300538" y="1865313"/>
          <p14:tracePt t="139460" x="4286250" y="1887538"/>
          <p14:tracePt t="139482" x="4249738" y="1938338"/>
          <p14:tracePt t="139516" x="4191000" y="2028825"/>
          <p14:tracePt t="139532" x="4171950" y="2060575"/>
          <p14:tracePt t="139549" x="4144963" y="2111375"/>
          <p14:tracePt t="139566" x="4135438" y="2138363"/>
          <p14:tracePt t="139583" x="4117975" y="2179638"/>
          <p14:tracePt t="139599" x="4103688" y="2197100"/>
          <p14:tracePt t="139617" x="4098925" y="2247900"/>
          <p14:tracePt t="139633" x="4098925" y="2257425"/>
          <p14:tracePt t="139652" x="4098925" y="2289175"/>
          <p14:tracePt t="139666" x="4098925" y="2306638"/>
          <p14:tracePt t="139684" x="4098925" y="2339975"/>
          <p14:tracePt t="139699" x="4098925" y="2362200"/>
          <p14:tracePt t="139717" x="4113213" y="2393950"/>
          <p14:tracePt t="139732" x="4125913" y="2420938"/>
          <p14:tracePt t="139749" x="4135438" y="2444750"/>
          <p14:tracePt t="139766" x="4149725" y="2466975"/>
          <p14:tracePt t="139783" x="4162425" y="2481263"/>
          <p14:tracePt t="139788" x="4176713" y="2484438"/>
          <p14:tracePt t="139799" x="4191000" y="2489200"/>
          <p14:tracePt t="139818" x="4198938" y="2498725"/>
          <p14:tracePt t="139820" x="4213225" y="2498725"/>
          <p14:tracePt t="139834" x="4217988" y="2498725"/>
          <p14:tracePt t="139851" x="4235450" y="2498725"/>
          <p14:tracePt t="139854" x="4254500" y="2493963"/>
          <p14:tracePt t="139866" x="4286250" y="2481263"/>
          <p14:tracePt t="139884" x="4322763" y="2471738"/>
          <p14:tracePt t="139899" x="4427538" y="2439988"/>
          <p14:tracePt t="139917" x="4483100" y="2411413"/>
          <p14:tracePt t="139932" x="4554538" y="2371725"/>
          <p14:tracePt t="139950" x="4587875" y="2339975"/>
          <p14:tracePt t="139967" x="4632325" y="2284413"/>
          <p14:tracePt t="139983" x="4651375" y="2243138"/>
          <p14:tracePt t="139999" x="4664075" y="2184400"/>
          <p14:tracePt t="140016" x="4673600" y="2147888"/>
          <p14:tracePt t="140033" x="4668838" y="2070100"/>
          <p14:tracePt t="140049" x="4660900" y="2028825"/>
          <p14:tracePt t="140067" x="4610100" y="1955800"/>
          <p14:tracePt t="140083" x="4578350" y="1914525"/>
          <p14:tracePt t="140101" x="4537075" y="1878013"/>
          <p14:tracePt t="140116" x="4522788" y="1865313"/>
          <p14:tracePt t="140134" x="4495800" y="1846263"/>
          <p14:tracePt t="140151" x="4491038" y="1841500"/>
          <p14:tracePt t="140167" x="4483100" y="1828800"/>
          <p14:tracePt t="140183" x="4468813" y="1824038"/>
          <p14:tracePt t="140199" x="4464050" y="1819275"/>
          <p14:tracePt t="140215" x="4459288" y="1797050"/>
          <p14:tracePt t="140216" x="0" y="0"/>
        </p14:tracePtLst>
        <p14:tracePtLst>
          <p14:tracePt t="142051" x="3382963" y="4510088"/>
          <p14:tracePt t="142061" x="3406775" y="4527550"/>
          <p14:tracePt t="142073" x="3438525" y="4573588"/>
          <p14:tracePt t="142083" x="3465513" y="4605338"/>
          <p14:tracePt t="142100" x="3497263" y="4627563"/>
          <p14:tracePt t="142116" x="3548063" y="4714875"/>
          <p14:tracePt t="142132" x="3560763" y="4732338"/>
          <p14:tracePt t="142166" x="3589338" y="4802188"/>
          <p14:tracePt t="142199" x="3592513" y="4878388"/>
          <p14:tracePt t="142233" x="3592513" y="4943475"/>
          <p14:tracePt t="142249" x="3570288" y="4975225"/>
          <p14:tracePt t="142266" x="3556000" y="4997450"/>
          <p14:tracePt t="142283" x="3487738" y="5024438"/>
          <p14:tracePt t="142299" x="3424238" y="5043488"/>
          <p14:tracePt t="142316" x="3278188" y="5048250"/>
          <p14:tracePt t="142333" x="3178175" y="5048250"/>
          <p14:tracePt t="142351" x="3005138" y="5019675"/>
          <p14:tracePt t="142366" x="2941638" y="5002213"/>
          <p14:tracePt t="142384" x="2890838" y="4987925"/>
          <p14:tracePt t="142400" x="2886075" y="4983163"/>
          <p14:tracePt t="142418" x="2881313" y="4975225"/>
          <p14:tracePt t="142432" x="2876550" y="4970463"/>
          <p14:tracePt t="142449" x="2873375" y="4965700"/>
          <p14:tracePt t="142466" x="2859088" y="4929188"/>
          <p14:tracePt t="142482" x="2854325" y="4914900"/>
          <p14:tracePt t="142499" x="2854325" y="4851400"/>
          <p14:tracePt t="142516" x="2854325" y="4824413"/>
          <p14:tracePt t="142532" x="2863850" y="4760913"/>
          <p14:tracePt t="142549" x="2876550" y="4729163"/>
          <p14:tracePt t="142566" x="2913063" y="4687888"/>
          <p14:tracePt t="142584" x="2917825" y="4673600"/>
          <p14:tracePt t="142599" x="2959100" y="4641850"/>
          <p14:tracePt t="142617" x="2982913" y="4627563"/>
          <p14:tracePt t="142633" x="3032125" y="4595813"/>
          <p14:tracePt t="142650" x="3046413" y="4591050"/>
          <p14:tracePt t="142666" x="3078163" y="4583113"/>
          <p14:tracePt t="142682" x="3105150" y="4578350"/>
          <p14:tracePt t="142699" x="3228975" y="4583113"/>
          <p14:tracePt t="142716" x="3292475" y="4591050"/>
          <p14:tracePt t="142732" x="3402013" y="4600575"/>
          <p14:tracePt t="142749" x="3429000" y="4605338"/>
          <p14:tracePt t="142766" x="3443288" y="4614863"/>
          <p14:tracePt t="142791" x="3446463" y="4619625"/>
          <p14:tracePt t="143092" x="3446463" y="4624388"/>
          <p14:tracePt t="143105" x="3446463" y="4646613"/>
          <p14:tracePt t="143119" x="3455988" y="4673600"/>
          <p14:tracePt t="143127" x="3460750" y="4697413"/>
          <p14:tracePt t="143138" x="3460750" y="4741863"/>
          <p14:tracePt t="143152" x="3470275" y="4768850"/>
          <p14:tracePt t="143166" x="3479800" y="4810125"/>
          <p14:tracePt t="143184" x="3475038" y="4865688"/>
          <p14:tracePt t="143199" x="3475038" y="4892675"/>
          <p14:tracePt t="143217" x="3443288" y="4965700"/>
          <p14:tracePt t="143232" x="3419475" y="4983163"/>
          <p14:tracePt t="143250" x="3387725" y="5011738"/>
          <p14:tracePt t="143266" x="3378200" y="5011738"/>
          <p14:tracePt t="143284" x="3351213" y="5011738"/>
          <p14:tracePt t="143299" x="3324225" y="5002213"/>
          <p14:tracePt t="143317" x="3251200" y="4970463"/>
          <p14:tracePt t="143333" x="3209925" y="4943475"/>
          <p14:tracePt t="143350" x="3192463" y="4929188"/>
          <p14:tracePt t="143352" x="3160713" y="4911725"/>
          <p14:tracePt t="143366" x="3141663" y="4897438"/>
          <p14:tracePt t="143383" x="3119438" y="4875213"/>
          <p14:tracePt t="143400" x="3090863" y="4846638"/>
          <p14:tracePt t="143416" x="3087688" y="4838700"/>
          <p14:tracePt t="143432" x="3073400" y="4797425"/>
          <p14:tracePt t="143449" x="3063875" y="4778375"/>
          <p14:tracePt t="143466" x="3063875" y="4724400"/>
          <p14:tracePt t="143482" x="3068638" y="4692650"/>
          <p14:tracePt t="143500" x="3100388" y="4632325"/>
          <p14:tracePt t="143516" x="3109913" y="4619625"/>
          <p14:tracePt t="143532" x="3124200" y="4605338"/>
          <p14:tracePt t="143566" x="3127375" y="4595813"/>
          <p14:tracePt t="143621" x="3127375" y="4600575"/>
          <p14:tracePt t="143643" x="0" y="0"/>
        </p14:tracePtLst>
        <p14:tracePtLst>
          <p14:tracePt t="145222" x="5006975" y="4697413"/>
          <p14:tracePt t="145231" x="5016500" y="4705350"/>
          <p14:tracePt t="145241" x="5024438" y="4729163"/>
          <p14:tracePt t="145254" x="5029200" y="4746625"/>
          <p14:tracePt t="145266" x="5038725" y="4765675"/>
          <p14:tracePt t="145282" x="5053013" y="4797425"/>
          <p14:tracePt t="145299" x="5053013" y="4851400"/>
          <p14:tracePt t="145333" x="5033963" y="4946650"/>
          <p14:tracePt t="145366" x="4943475" y="5043488"/>
          <p14:tracePt t="145399" x="4783138" y="5111750"/>
          <p14:tracePt t="145416" x="4719638" y="5111750"/>
          <p14:tracePt t="145434" x="4505325" y="5111750"/>
          <p14:tracePt t="145449" x="4405313" y="5111750"/>
          <p14:tracePt t="145466" x="4286250" y="5106988"/>
          <p14:tracePt t="145483" x="4062413" y="5056188"/>
          <p14:tracePt t="145502" x="3848100" y="4965700"/>
          <p14:tracePt t="145516" x="3806825" y="4946650"/>
          <p14:tracePt t="145534" x="3779838" y="4929188"/>
          <p14:tracePt t="145549" x="3775075" y="4924425"/>
          <p14:tracePt t="145566" x="3770313" y="4919663"/>
          <p14:tracePt t="145583" x="3757613" y="4897438"/>
          <p14:tracePt t="145600" x="3752850" y="4875213"/>
          <p14:tracePt t="145616" x="3752850" y="4810125"/>
          <p14:tracePt t="145636" x="3752850" y="4783138"/>
          <p14:tracePt t="145640" x="3762375" y="4741863"/>
          <p14:tracePt t="145651" x="3770313" y="4714875"/>
          <p14:tracePt t="145668" x="3775075" y="4687888"/>
          <p14:tracePt t="145682" x="3789363" y="4632325"/>
          <p14:tracePt t="145702" x="3816350" y="4591050"/>
          <p14:tracePt t="145716" x="3825875" y="4568825"/>
          <p14:tracePt t="145733" x="3840163" y="4559300"/>
          <p14:tracePt t="145749" x="3862388" y="4532313"/>
          <p14:tracePt t="145766" x="3875088" y="4518025"/>
          <p14:tracePt t="145782" x="3908425" y="4505325"/>
          <p14:tracePt t="145799" x="3921125" y="4500563"/>
          <p14:tracePt t="145816" x="3925888" y="4500563"/>
          <p14:tracePt t="145833" x="3930650" y="4491038"/>
          <p14:tracePt t="145850" x="3935413" y="4491038"/>
          <p14:tracePt t="145964" x="3944938" y="4491038"/>
          <p14:tracePt t="145964" x="0" y="0"/>
        </p14:tracePtLst>
        <p14:tracePtLst>
          <p14:tracePt t="147451" x="5703888" y="4883150"/>
          <p14:tracePt t="147461" x="5703888" y="4875213"/>
          <p14:tracePt t="147471" x="5703888" y="4865688"/>
          <p14:tracePt t="147482" x="5703888" y="4860925"/>
          <p14:tracePt t="147537" x="5703888" y="4856163"/>
          <p14:tracePt t="147560" x="5713413" y="4846638"/>
          <p14:tracePt t="147570" x="5718175" y="4841875"/>
          <p14:tracePt t="147583" x="5727700" y="4833938"/>
          <p14:tracePt t="147616" x="5781675" y="4792663"/>
          <p14:tracePt t="147633" x="5822950" y="4768850"/>
          <p14:tracePt t="147649" x="5942013" y="4724400"/>
          <p14:tracePt t="147667" x="6027738" y="4687888"/>
          <p14:tracePt t="147682" x="6192838" y="4637088"/>
          <p14:tracePt t="147699" x="6278563" y="4619625"/>
          <p14:tracePt t="147716" x="6407150" y="4583113"/>
          <p14:tracePt t="147732" x="6470650" y="4583113"/>
          <p14:tracePt t="147749" x="6556375" y="4583113"/>
          <p14:tracePt t="147766" x="6592888" y="4583113"/>
          <p14:tracePt t="147783" x="6643688" y="4591050"/>
          <p14:tracePt t="147799" x="6670675" y="4595813"/>
          <p14:tracePt t="147816" x="6702425" y="4624388"/>
          <p14:tracePt t="147832" x="6762750" y="4660900"/>
          <p14:tracePt t="147850" x="6794500" y="4692650"/>
          <p14:tracePt t="147852" x="6826250" y="4714875"/>
          <p14:tracePt t="147867" x="6858000" y="4746625"/>
          <p14:tracePt t="147883" x="6880225" y="4778375"/>
          <p14:tracePt t="147899" x="6921500" y="4841875"/>
          <p14:tracePt t="147917" x="6926263" y="4870450"/>
          <p14:tracePt t="147921" x="6935788" y="4897438"/>
          <p14:tracePt t="147933" x="6935788" y="4938713"/>
          <p14:tracePt t="147949" x="6935788" y="4965700"/>
          <p14:tracePt t="147966" x="6935788" y="5011738"/>
          <p14:tracePt t="147982" x="6926263" y="5038725"/>
          <p14:tracePt t="147999" x="6911975" y="5070475"/>
          <p14:tracePt t="148016" x="6889750" y="5092700"/>
          <p14:tracePt t="148032" x="6848475" y="5126038"/>
          <p14:tracePt t="148049" x="6816725" y="5153025"/>
          <p14:tracePt t="148066" x="6748463" y="5184775"/>
          <p14:tracePt t="148083" x="6694488" y="5202238"/>
          <p14:tracePt t="148101" x="6602413" y="5216525"/>
          <p14:tracePt t="148116" x="6553200" y="5216525"/>
          <p14:tracePt t="148134" x="6424613" y="5194300"/>
          <p14:tracePt t="148149" x="6351588" y="5175250"/>
          <p14:tracePt t="148169" x="6256338" y="5126038"/>
          <p14:tracePt t="148182" x="6224588" y="5097463"/>
          <p14:tracePt t="148201" x="6188075" y="5056188"/>
          <p14:tracePt t="148216" x="6173788" y="5038725"/>
          <p14:tracePt t="148235" x="6156325" y="5019675"/>
          <p14:tracePt t="148249" x="6151563" y="5016500"/>
          <p14:tracePt t="148272" x="6146800" y="5011738"/>
          <p14:tracePt t="148282" x="6146800" y="4997450"/>
          <p14:tracePt t="148299" x="6146800" y="4987925"/>
          <p14:tracePt t="148316" x="6146800" y="4946650"/>
          <p14:tracePt t="148334" x="6146800" y="4929188"/>
          <p14:tracePt t="148336" x="6146800" y="4902200"/>
          <p14:tracePt t="148350" x="6151563" y="4875213"/>
          <p14:tracePt t="148368" x="6156325" y="4851400"/>
          <p14:tracePt t="148383" x="6173788" y="4819650"/>
          <p14:tracePt t="148400" x="6188075" y="4802188"/>
          <p14:tracePt t="148402" x="6197600" y="4787900"/>
          <p14:tracePt t="148416" x="6210300" y="4773613"/>
          <p14:tracePt t="148433" x="6219825" y="4768850"/>
          <p14:tracePt t="148449" x="6224588" y="4760913"/>
          <p14:tracePt t="148515" x="0" y="0"/>
        </p14:tracePtLst>
        <p14:tracePtLst>
          <p14:tracePt t="151126" x="2052638" y="5221288"/>
          <p14:tracePt t="151205" x="2052638" y="5216525"/>
          <p14:tracePt t="151226" x="2052638" y="5211763"/>
          <p14:tracePt t="151238" x="2055813" y="5207000"/>
          <p14:tracePt t="151249" x="2055813" y="5194300"/>
          <p14:tracePt t="151282" x="2084388" y="5153025"/>
          <p14:tracePt t="151316" x="2160588" y="5080000"/>
          <p14:tracePt t="151351" x="2343150" y="5006975"/>
          <p14:tracePt t="151367" x="2408238" y="4997450"/>
          <p14:tracePt t="151384" x="2576513" y="4979988"/>
          <p14:tracePt t="151400" x="2625725" y="4979988"/>
          <p14:tracePt t="151417" x="2686050" y="4983163"/>
          <p14:tracePt t="151433" x="2708275" y="4987925"/>
          <p14:tracePt t="151449" x="2727325" y="5002213"/>
          <p14:tracePt t="151466" x="2800350" y="5043488"/>
          <p14:tracePt t="151482" x="2854325" y="5080000"/>
          <p14:tracePt t="151499" x="2978150" y="5175250"/>
          <p14:tracePt t="151516" x="3041650" y="5221288"/>
          <p14:tracePt t="151532" x="3163888" y="5307013"/>
          <p14:tracePt t="151549" x="3209925" y="5343525"/>
          <p14:tracePt t="151566" x="3228975" y="5353050"/>
          <p14:tracePt t="151583" x="3228975" y="5362575"/>
          <p14:tracePt t="151599" x="3228975" y="5367338"/>
          <p14:tracePt t="151619" x="3232150" y="5384800"/>
          <p14:tracePt t="151633" x="3214688" y="5430838"/>
          <p14:tracePt t="151649" x="3192463" y="5476875"/>
          <p14:tracePt t="151653" x="3146425" y="5521325"/>
          <p14:tracePt t="151667" x="3090863" y="5557838"/>
          <p14:tracePt t="151684" x="3014663" y="5603875"/>
          <p14:tracePt t="151699" x="2836863" y="5676900"/>
          <p14:tracePt t="151717" x="2749550" y="5686425"/>
          <p14:tracePt t="151733" x="2662238" y="5686425"/>
          <p14:tracePt t="151751" x="2640013" y="5686425"/>
          <p14:tracePt t="151766" x="2608263" y="5667375"/>
          <p14:tracePt t="151784" x="2593975" y="5654675"/>
          <p14:tracePt t="151800" x="2576513" y="5630863"/>
          <p14:tracePt t="151818" x="2562225" y="5608638"/>
          <p14:tracePt t="151833" x="2549525" y="5572125"/>
          <p14:tracePt t="151851" x="2549525" y="5549900"/>
          <p14:tracePt t="151866" x="2544763" y="5530850"/>
          <p14:tracePt t="151883" x="2544763" y="5508625"/>
          <p14:tracePt t="151901" x="2544763" y="5494338"/>
          <p14:tracePt t="151916" x="2544763" y="5489575"/>
          <p14:tracePt t="151932" x="2544763" y="5484813"/>
          <p14:tracePt t="151932" x="0" y="0"/>
        </p14:tracePtLst>
        <p14:tracePtLst>
          <p14:tracePt t="154538" x="2262188" y="5372100"/>
          <p14:tracePt t="154546" x="2262188" y="5362575"/>
          <p14:tracePt t="154557" x="2257425" y="5353050"/>
          <p14:tracePt t="154569" x="2257425" y="5348288"/>
          <p14:tracePt t="154583" x="2257425" y="5343525"/>
          <p14:tracePt t="154601" x="2257425" y="5340350"/>
          <p14:tracePt t="154616" x="2262188" y="5316538"/>
          <p14:tracePt t="154649" x="2289175" y="5248275"/>
          <p14:tracePt t="154683" x="2303463" y="5202238"/>
          <p14:tracePt t="154716" x="2320925" y="5175250"/>
          <p14:tracePt t="154733" x="2325688" y="5153025"/>
          <p14:tracePt t="154749" x="2362200" y="5111750"/>
          <p14:tracePt t="154766" x="2374900" y="5092700"/>
          <p14:tracePt t="154782" x="2452688" y="5016500"/>
          <p14:tracePt t="154799" x="2481263" y="4992688"/>
          <p14:tracePt t="154816" x="2566988" y="4933950"/>
          <p14:tracePt t="154833" x="2613025" y="4897438"/>
          <p14:tracePt t="154850" x="2722563" y="4833938"/>
          <p14:tracePt t="154866" x="2776538" y="4797425"/>
          <p14:tracePt t="154883" x="2932113" y="4719638"/>
          <p14:tracePt t="154900" x="2995613" y="4692650"/>
          <p14:tracePt t="154917" x="3173413" y="4624388"/>
          <p14:tracePt t="154932" x="3251200" y="4605338"/>
          <p14:tracePt t="154950" x="3411538" y="4564063"/>
          <p14:tracePt t="154966" x="3475038" y="4554538"/>
          <p14:tracePt t="154984" x="3657600" y="4537075"/>
          <p14:tracePt t="154999" x="3733800" y="4537075"/>
          <p14:tracePt t="155016" x="3830638" y="4537075"/>
          <p14:tracePt t="155019" x="3940175" y="4527550"/>
          <p14:tracePt t="155032" x="4021138" y="4527550"/>
          <p14:tracePt t="155049" x="4135438" y="4532313"/>
          <p14:tracePt t="155066" x="4376738" y="4551363"/>
          <p14:tracePt t="155083" x="4486275" y="4564063"/>
          <p14:tracePt t="155086" x="4610100" y="4583113"/>
          <p14:tracePt t="155100" x="4732338" y="4614863"/>
          <p14:tracePt t="155117" x="4833938" y="4641850"/>
          <p14:tracePt t="155133" x="5053013" y="4692650"/>
          <p14:tracePt t="155149" x="5116513" y="4724400"/>
          <p14:tracePt t="155166" x="5248275" y="4787900"/>
          <p14:tracePt t="155182" x="5303838" y="4814888"/>
          <p14:tracePt t="155199" x="5380038" y="4883150"/>
          <p14:tracePt t="155216" x="5411788" y="4914900"/>
          <p14:tracePt t="155233" x="5453063" y="4997450"/>
          <p14:tracePt t="155249" x="5472113" y="5029200"/>
          <p14:tracePt t="155266" x="5484813" y="5129213"/>
          <p14:tracePt t="155282" x="5484813" y="5180013"/>
          <p14:tracePt t="155299" x="5484813" y="5270500"/>
          <p14:tracePt t="155316" x="5476875" y="5299075"/>
          <p14:tracePt t="155333" x="5462588" y="5353050"/>
          <p14:tracePt t="155349" x="5440363" y="5384800"/>
          <p14:tracePt t="155368" x="5394325" y="5440363"/>
          <p14:tracePt t="155383" x="5353050" y="5472113"/>
          <p14:tracePt t="155401" x="5216525" y="5549900"/>
          <p14:tracePt t="155416" x="5165725" y="5576888"/>
          <p14:tracePt t="155432" x="5075238" y="5603875"/>
          <p14:tracePt t="155449" x="4887913" y="5662613"/>
          <p14:tracePt t="155467" x="4624388" y="5727700"/>
          <p14:tracePt t="155482" x="4505325" y="5745163"/>
          <p14:tracePt t="155499" x="4318000" y="5745163"/>
          <p14:tracePt t="155516" x="3848100" y="5745163"/>
          <p14:tracePt t="155532" x="3643313" y="5740400"/>
          <p14:tracePt t="155549" x="3397250" y="5686425"/>
          <p14:tracePt t="155566" x="3305175" y="5635625"/>
          <p14:tracePt t="155585" x="3219450" y="5567363"/>
          <p14:tracePt t="155600" x="3192463" y="5521325"/>
          <p14:tracePt t="155617" x="3151188" y="5426075"/>
          <p14:tracePt t="155633" x="3141663" y="5389563"/>
          <p14:tracePt t="155650" x="3136900" y="5340350"/>
          <p14:tracePt t="155666" x="3136900" y="5321300"/>
          <p14:tracePt t="155683" x="3136900" y="5303838"/>
          <p14:tracePt t="155699" x="3136900" y="5294313"/>
          <p14:tracePt t="155705" x="3136900" y="5289550"/>
          <p14:tracePt t="155728" x="3136900" y="5284788"/>
          <p14:tracePt t="155749" x="3136900" y="5280025"/>
          <p14:tracePt t="155760" x="3136900" y="5270500"/>
          <p14:tracePt t="155771" x="0" y="0"/>
        </p14:tracePtLst>
        <p14:tracePtLst>
          <p14:tracePt t="159423" x="4449763" y="4651375"/>
          <p14:tracePt t="159433" x="4454525" y="4651375"/>
          <p14:tracePt t="159450" x="4464050" y="4651375"/>
          <p14:tracePt t="159466" x="4483100" y="4660900"/>
          <p14:tracePt t="159483" x="4532313" y="4697413"/>
          <p14:tracePt t="159499" x="4578350" y="4719638"/>
          <p14:tracePt t="159516" x="4605338" y="4732338"/>
          <p14:tracePt t="159532" x="4646613" y="4756150"/>
          <p14:tracePt t="159566" x="4664075" y="4783138"/>
          <p14:tracePt t="159599" x="4668838" y="4829175"/>
          <p14:tracePt t="159634" x="4627563" y="4914900"/>
          <p14:tracePt t="159651" x="4583113" y="4951413"/>
          <p14:tracePt t="159667" x="4478338" y="4987925"/>
          <p14:tracePt t="159682" x="4418013" y="4997450"/>
          <p14:tracePt t="159700" x="4286250" y="4965700"/>
          <p14:tracePt t="159715" x="4213225" y="4933950"/>
          <p14:tracePt t="159732" x="4103688" y="4875213"/>
          <p14:tracePt t="159749" x="4081463" y="4851400"/>
          <p14:tracePt t="159766" x="4049713" y="4778375"/>
          <p14:tracePt t="159782" x="4049713" y="4729163"/>
          <p14:tracePt t="159799" x="4054475" y="4673600"/>
          <p14:tracePt t="159815" x="4067175" y="4651375"/>
          <p14:tracePt t="159833" x="4081463" y="4632325"/>
          <p14:tracePt t="159851" x="4086225" y="4632325"/>
          <p14:tracePt t="159868" x="4086225" y="4627563"/>
          <p14:tracePt t="159883" x="4089400" y="4627563"/>
          <p14:tracePt t="159901" x="4113213" y="4627563"/>
          <p14:tracePt t="159915" x="4140200" y="4632325"/>
          <p14:tracePt t="159916" x="0" y="0"/>
        </p14:tracePtLst>
        <p14:tracePtLst>
          <p14:tracePt t="160651" x="6475413" y="4887913"/>
          <p14:tracePt t="160667" x="6480175" y="4887913"/>
          <p14:tracePt t="160679" x="6492875" y="4897438"/>
          <p14:tracePt t="160688" x="6497638" y="4911725"/>
          <p14:tracePt t="160703" x="6507163" y="4924425"/>
          <p14:tracePt t="160715" x="6511925" y="4951413"/>
          <p14:tracePt t="160733" x="6519863" y="4992688"/>
          <p14:tracePt t="160749" x="6516688" y="5011738"/>
          <p14:tracePt t="160782" x="6465888" y="5065713"/>
          <p14:tracePt t="160816" x="6361113" y="5080000"/>
          <p14:tracePt t="160850" x="6256338" y="5070475"/>
          <p14:tracePt t="160867" x="6224588" y="5056188"/>
          <p14:tracePt t="160883" x="6197600" y="5033963"/>
          <p14:tracePt t="160900" x="6192838" y="5024438"/>
          <p14:tracePt t="160916" x="6197600" y="4956175"/>
          <p14:tracePt t="160932" x="6200775" y="4919663"/>
          <p14:tracePt t="160949" x="6229350" y="4851400"/>
          <p14:tracePt t="160966" x="6242050" y="4829175"/>
          <p14:tracePt t="160983" x="6261100" y="4797425"/>
          <p14:tracePt t="160999" x="6265863" y="4797425"/>
          <p14:tracePt t="161016" x="6273800" y="4783138"/>
          <p14:tracePt t="161092" x="0" y="0"/>
        </p14:tracePtLst>
        <p14:tracePtLst>
          <p14:tracePt t="165035" x="3382963" y="5080000"/>
          <p14:tracePt t="165045" x="3387725" y="5092700"/>
          <p14:tracePt t="165057" x="3402013" y="5106988"/>
          <p14:tracePt t="165066" x="3406775" y="5116513"/>
          <p14:tracePt t="165083" x="3414713" y="5138738"/>
          <p14:tracePt t="165100" x="3419475" y="5194300"/>
          <p14:tracePt t="165116" x="3429000" y="5221288"/>
          <p14:tracePt t="165149" x="3424238" y="5303838"/>
          <p14:tracePt t="165153" x="3411538" y="5326063"/>
          <p14:tracePt t="165182" x="3382963" y="5367338"/>
          <p14:tracePt t="165216" x="3292475" y="5426075"/>
          <p14:tracePt t="165233" x="3173413" y="5489575"/>
          <p14:tracePt t="165249" x="3119438" y="5508625"/>
          <p14:tracePt t="165266" x="2909888" y="5557838"/>
          <p14:tracePt t="165284" x="2822575" y="5567363"/>
          <p14:tracePt t="165300" x="2581275" y="5581650"/>
          <p14:tracePt t="165319" x="2493963" y="5562600"/>
          <p14:tracePt t="165333" x="2430463" y="5554663"/>
          <p14:tracePt t="165351" x="2347913" y="5513388"/>
          <p14:tracePt t="165368" x="2298700" y="5489575"/>
          <p14:tracePt t="165384" x="2274888" y="5476875"/>
          <p14:tracePt t="165400" x="2270125" y="5472113"/>
          <p14:tracePt t="165417" x="2252663" y="5453063"/>
          <p14:tracePt t="165433" x="2247900" y="5445125"/>
          <p14:tracePt t="165449" x="2238375" y="5394325"/>
          <p14:tracePt t="165466" x="2238375" y="5367338"/>
          <p14:tracePt t="165482" x="2243138" y="5303838"/>
          <p14:tracePt t="165499" x="2252663" y="5262563"/>
          <p14:tracePt t="165515" x="2303463" y="5180013"/>
          <p14:tracePt t="165532" x="2325688" y="5148263"/>
          <p14:tracePt t="165549" x="2393950" y="5070475"/>
          <p14:tracePt t="165565" x="2416175" y="5056188"/>
          <p14:tracePt t="165583" x="2435225" y="5038725"/>
          <p14:tracePt t="165599" x="2439988" y="5033963"/>
          <p14:tracePt t="165704" x="0" y="0"/>
        </p14:tracePtLst>
        <p14:tracePtLst>
          <p14:tracePt t="172019" x="4527550" y="5257800"/>
          <p14:tracePt t="172031" x="4537075" y="5284788"/>
          <p14:tracePt t="172042" x="4546600" y="5321300"/>
          <p14:tracePt t="172051" x="4546600" y="5348288"/>
          <p14:tracePt t="172066" x="4532313" y="5389563"/>
          <p14:tracePt t="172084" x="4441825" y="5481638"/>
          <p14:tracePt t="172100" x="4373563" y="5518150"/>
          <p14:tracePt t="172132" x="4062413" y="5618163"/>
          <p14:tracePt t="172165" x="3643313" y="5672138"/>
          <p14:tracePt t="172199" x="3087688" y="5645150"/>
          <p14:tracePt t="172216" x="2986088" y="5603875"/>
          <p14:tracePt t="172233" x="2863850" y="5530850"/>
          <p14:tracePt t="172249" x="2795588" y="5472113"/>
          <p14:tracePt t="172265" x="2686050" y="5311775"/>
          <p14:tracePt t="172282" x="2649538" y="5257800"/>
          <p14:tracePt t="172299" x="2571750" y="5092700"/>
          <p14:tracePt t="172316" x="2544763" y="5016500"/>
          <p14:tracePt t="172321" x="2517775" y="4938713"/>
          <p14:tracePt t="172333" x="2493963" y="4865688"/>
          <p14:tracePt t="172349" x="2484438" y="4778375"/>
          <p14:tracePt t="172366" x="2476500" y="4559300"/>
          <p14:tracePt t="172382" x="2476500" y="4449763"/>
          <p14:tracePt t="172400" x="2493963" y="4140200"/>
          <p14:tracePt t="172416" x="2493963" y="4030663"/>
          <p14:tracePt t="172432" x="2493963" y="3911600"/>
          <p14:tracePt t="172449" x="2493963" y="3684588"/>
          <p14:tracePt t="172466" x="2535238" y="3438525"/>
          <p14:tracePt t="172482" x="2544763" y="3341688"/>
          <p14:tracePt t="172500" x="2617788" y="3119438"/>
          <p14:tracePt t="172516" x="2644775" y="3017838"/>
          <p14:tracePt t="172532" x="2695575" y="2905125"/>
          <p14:tracePt t="172548" x="2776538" y="2713038"/>
          <p14:tracePt t="172565" x="2836863" y="2613025"/>
          <p14:tracePt t="172583" x="2954338" y="2444750"/>
          <p14:tracePt t="172599" x="3027363" y="2362200"/>
          <p14:tracePt t="172616" x="3163888" y="2238375"/>
          <p14:tracePt t="172633" x="3241675" y="2179638"/>
          <p14:tracePt t="172649" x="3351213" y="2101850"/>
          <p14:tracePt t="172666" x="3419475" y="2065338"/>
          <p14:tracePt t="172682" x="3492500" y="2016125"/>
          <p14:tracePt t="172699" x="3533775" y="1992313"/>
          <p14:tracePt t="172716" x="3625850" y="1965325"/>
          <p14:tracePt t="172732" x="3689350" y="1946275"/>
          <p14:tracePt t="172749" x="3816350" y="1938338"/>
          <p14:tracePt t="172765" x="3898900" y="1938338"/>
          <p14:tracePt t="172782" x="4035425" y="1938338"/>
          <p14:tracePt t="172799" x="4144963" y="1943100"/>
          <p14:tracePt t="172815" x="4327525" y="1974850"/>
          <p14:tracePt t="172833" x="4427538" y="1992313"/>
          <p14:tracePt t="172850" x="4568825" y="2038350"/>
          <p14:tracePt t="172867" x="4656138" y="2065338"/>
          <p14:tracePt t="172883" x="4810125" y="2133600"/>
          <p14:tracePt t="172899" x="4914900" y="2206625"/>
          <p14:tracePt t="172917" x="5092700" y="2316163"/>
          <p14:tracePt t="172932" x="5202238" y="2411413"/>
          <p14:tracePt t="172950" x="5408613" y="2608263"/>
          <p14:tracePt t="172966" x="5530850" y="2722563"/>
          <p14:tracePt t="172982" x="5645150" y="2822575"/>
          <p14:tracePt t="172999" x="5781675" y="2973388"/>
          <p14:tracePt t="173015" x="5840413" y="3051175"/>
          <p14:tracePt t="173018" x="5876925" y="3105150"/>
          <p14:tracePt t="173032" x="5927725" y="3160713"/>
          <p14:tracePt t="173049" x="5954713" y="3236913"/>
          <p14:tracePt t="173065" x="6010275" y="3370263"/>
          <p14:tracePt t="173083" x="6027738" y="3455988"/>
          <p14:tracePt t="173087" x="6046788" y="3529013"/>
          <p14:tracePt t="173100" x="6059488" y="3638550"/>
          <p14:tracePt t="173116" x="6069013" y="3762375"/>
          <p14:tracePt t="173133" x="6042025" y="3981450"/>
          <p14:tracePt t="173149" x="6022975" y="4103688"/>
          <p14:tracePt t="173152" x="5978525" y="4264025"/>
          <p14:tracePt t="173166" x="5946775" y="4376738"/>
          <p14:tracePt t="173182" x="5891213" y="4505325"/>
          <p14:tracePt t="173199" x="5813425" y="4660900"/>
          <p14:tracePt t="173215" x="5768975" y="4741863"/>
          <p14:tracePt t="173232" x="5672138" y="4860925"/>
          <p14:tracePt t="173249" x="5603875" y="4919663"/>
          <p14:tracePt t="173265" x="5457825" y="5029200"/>
          <p14:tracePt t="173282" x="5357813" y="5089525"/>
          <p14:tracePt t="173299" x="5116513" y="5184775"/>
          <p14:tracePt t="173315" x="4951413" y="5230813"/>
          <p14:tracePt t="173332" x="4756150" y="5284788"/>
          <p14:tracePt t="173349" x="4381500" y="5335588"/>
          <p14:tracePt t="173367" x="4144963" y="5362575"/>
          <p14:tracePt t="173383" x="4044950" y="5384800"/>
          <p14:tracePt t="173401" x="3884613" y="5394325"/>
          <p14:tracePt t="173416" x="3811588" y="5394325"/>
          <p14:tracePt t="173433" x="3748088" y="5389563"/>
          <p14:tracePt t="173449" x="3625850" y="5362575"/>
          <p14:tracePt t="173465" x="3548063" y="5343525"/>
          <p14:tracePt t="173482" x="3465513" y="5311775"/>
          <p14:tracePt t="173499" x="3443288" y="5289550"/>
          <p14:tracePt t="173516" x="3411538" y="5253038"/>
          <p14:tracePt t="173532" x="3387725" y="5226050"/>
          <p14:tracePt t="173549" x="3351213" y="5165725"/>
          <p14:tracePt t="173565" x="3328988" y="5133975"/>
          <p14:tracePt t="173583" x="3292475" y="5053013"/>
          <p14:tracePt t="173599" x="3287713" y="5024438"/>
          <p14:tracePt t="173616" x="3287713" y="4975225"/>
          <p14:tracePt t="173632" x="3287713" y="4956175"/>
          <p14:tracePt t="173649" x="3287713" y="4924425"/>
          <p14:tracePt t="173667" x="3297238" y="4906963"/>
          <p14:tracePt t="173671" x="3302000" y="4883150"/>
          <p14:tracePt t="173682" x="3309938" y="4856163"/>
          <p14:tracePt t="173699" x="3324225" y="4829175"/>
          <p14:tracePt t="173716" x="3341688" y="4787900"/>
          <p14:tracePt t="173732" x="3365500" y="4765675"/>
          <p14:tracePt t="173749" x="3406775" y="4729163"/>
          <p14:tracePt t="173767" x="3438525" y="4705350"/>
          <p14:tracePt t="173783" x="3502025" y="4668838"/>
          <p14:tracePt t="173801" x="3552825" y="4641850"/>
          <p14:tracePt t="173805" x="3597275" y="4614863"/>
          <p14:tracePt t="173816" x="3648075" y="4591050"/>
          <p14:tracePt t="173834" x="3702050" y="4564063"/>
          <p14:tracePt t="173851" x="3821113" y="4537075"/>
          <p14:tracePt t="173867" x="3884613" y="4518025"/>
          <p14:tracePt t="173883" x="3944938" y="4510088"/>
          <p14:tracePt t="173900" x="4071938" y="4491038"/>
          <p14:tracePt t="173916" x="4108450" y="4491038"/>
          <p14:tracePt t="173933" x="4198938" y="4491038"/>
          <p14:tracePt t="173949" x="4227513" y="4500563"/>
          <p14:tracePt t="173966" x="4295775" y="4532313"/>
          <p14:tracePt t="173982" x="4318000" y="4546600"/>
          <p14:tracePt t="173999" x="4391025" y="4600575"/>
          <p14:tracePt t="174015" x="4405313" y="4614863"/>
          <p14:tracePt t="174032" x="4437063" y="4656138"/>
          <p14:tracePt t="174049" x="4449763" y="4678363"/>
          <p14:tracePt t="174066" x="4464050" y="4719638"/>
          <p14:tracePt t="174083" x="4464050" y="4746625"/>
          <p14:tracePt t="174099" x="4464050" y="4810125"/>
          <p14:tracePt t="174116" x="4464050" y="4829175"/>
          <p14:tracePt t="174132" x="4422775" y="4902200"/>
          <p14:tracePt t="174149" x="4386263" y="4943475"/>
          <p14:tracePt t="174166" x="4281488" y="4997450"/>
          <p14:tracePt t="174183" x="4217988" y="5024438"/>
          <p14:tracePt t="174199" x="4135438" y="5038725"/>
          <p14:tracePt t="174215" x="4086225" y="5048250"/>
          <p14:tracePt t="174232" x="4030663" y="5048250"/>
          <p14:tracePt t="174249" x="3994150" y="5048250"/>
          <p14:tracePt t="174267" x="3894138" y="5038725"/>
          <p14:tracePt t="174282" x="3806825" y="5038725"/>
          <p14:tracePt t="174300" x="3648075" y="5016500"/>
          <p14:tracePt t="174316" x="3584575" y="5011738"/>
          <p14:tracePt t="174334" x="3538538" y="5002213"/>
          <p14:tracePt t="174349" x="3506788" y="4997450"/>
          <p14:tracePt t="174366" x="3487738" y="4987925"/>
          <p14:tracePt t="174383" x="3429000" y="4965700"/>
          <p14:tracePt t="174399" x="3411538" y="4960938"/>
          <p14:tracePt t="174401" x="3382963" y="4946650"/>
          <p14:tracePt t="174416" x="3351213" y="4919663"/>
          <p14:tracePt t="174432" x="3338513" y="4911725"/>
          <p14:tracePt t="174449" x="3314700" y="4875213"/>
          <p14:tracePt t="174465" x="3309938" y="4846638"/>
          <p14:tracePt t="174482" x="3302000" y="4768850"/>
          <p14:tracePt t="174499" x="3297238" y="4741863"/>
          <p14:tracePt t="174515" x="3297238" y="4678363"/>
          <p14:tracePt t="174532" x="3297238" y="4660900"/>
          <p14:tracePt t="174549" x="3309938" y="4600575"/>
          <p14:tracePt t="174565" x="3328988" y="4568825"/>
          <p14:tracePt t="174583" x="3365500" y="4518025"/>
          <p14:tracePt t="174599" x="3387725" y="4495800"/>
          <p14:tracePt t="174617" x="3419475" y="4486275"/>
          <p14:tracePt t="174633" x="3438525" y="4478338"/>
          <p14:tracePt t="174649" x="3470275" y="4473575"/>
          <p14:tracePt t="174666" x="3487738" y="4473575"/>
          <p14:tracePt t="174682" x="3516313" y="4473575"/>
          <p14:tracePt t="174699" x="3565525" y="4473575"/>
          <p14:tracePt t="174717" x="3597275" y="4483100"/>
          <p14:tracePt t="174732" x="3611563" y="4491038"/>
          <p14:tracePt t="174750" x="3652838" y="4518025"/>
          <p14:tracePt t="174765" x="3660775" y="4532313"/>
          <p14:tracePt t="174782" x="3684588" y="4554538"/>
          <p14:tracePt t="174799" x="3711575" y="4587875"/>
          <p14:tracePt t="174816" x="3725863" y="4614863"/>
          <p14:tracePt t="174834" x="3733800" y="4673600"/>
          <p14:tracePt t="174851" x="3733800" y="4710113"/>
          <p14:tracePt t="174866" x="3711575" y="4802188"/>
          <p14:tracePt t="174884" x="3694113" y="4865688"/>
          <p14:tracePt t="174900" x="3648075" y="4970463"/>
          <p14:tracePt t="174917" x="3616325" y="5016500"/>
          <p14:tracePt t="174932" x="3584575" y="5060950"/>
          <p14:tracePt t="174949" x="3565525" y="5075238"/>
          <p14:tracePt t="174966" x="3529013" y="5092700"/>
          <p14:tracePt t="174982" x="3492500" y="5097463"/>
          <p14:tracePt t="174999" x="3378200" y="5097463"/>
          <p14:tracePt t="175016" x="3328988" y="5089525"/>
          <p14:tracePt t="175032" x="3265488" y="5080000"/>
          <p14:tracePt t="175049" x="3251200" y="5075238"/>
          <p14:tracePt t="175065" x="3219450" y="5053013"/>
          <p14:tracePt t="175083" x="3205163" y="5048250"/>
          <p14:tracePt t="175100" x="3173413" y="5019675"/>
          <p14:tracePt t="175116" x="3168650" y="5016500"/>
          <p14:tracePt t="175133" x="3151188" y="4979988"/>
          <p14:tracePt t="175149" x="3136900" y="4956175"/>
          <p14:tracePt t="175166" x="3109913" y="4878388"/>
          <p14:tracePt t="175182" x="3109913" y="4841875"/>
          <p14:tracePt t="175200" x="3114675" y="4751388"/>
          <p14:tracePt t="175215" x="3114675" y="4732338"/>
          <p14:tracePt t="175232" x="3124200" y="4705350"/>
          <p14:tracePt t="175249" x="3127375" y="4678363"/>
          <p14:tracePt t="175265" x="3132138" y="4673600"/>
          <p14:tracePt t="175436" x="0" y="0"/>
        </p14:tracePtLst>
        <p14:tracePtLst>
          <p14:tracePt t="180694" x="3375025" y="4505325"/>
          <p14:tracePt t="180703" x="3397250" y="4510088"/>
          <p14:tracePt t="180715" x="3414713" y="4522788"/>
          <p14:tracePt t="180732" x="3438525" y="4537075"/>
          <p14:tracePt t="180749" x="3487738" y="4573588"/>
          <p14:tracePt t="180765" x="3516313" y="4595813"/>
          <p14:tracePt t="180782" x="3584575" y="4673600"/>
          <p14:tracePt t="180815" x="3652838" y="4810125"/>
          <p14:tracePt t="180850" x="3679825" y="4951413"/>
          <p14:tracePt t="180882" x="3665538" y="5092700"/>
          <p14:tracePt t="180899" x="3648075" y="5133975"/>
          <p14:tracePt t="180916" x="3548063" y="5248275"/>
          <p14:tracePt t="180932" x="3492500" y="5275263"/>
          <p14:tracePt t="180949" x="3365500" y="5294313"/>
          <p14:tracePt t="180965" x="3302000" y="5280025"/>
          <p14:tracePt t="180983" x="3136900" y="5221288"/>
          <p14:tracePt t="180999" x="3095625" y="5194300"/>
          <p14:tracePt t="181017" x="3009900" y="5143500"/>
          <p14:tracePt t="181032" x="2986088" y="5126038"/>
          <p14:tracePt t="181050" x="2973388" y="5106988"/>
          <p14:tracePt t="181065" x="2973388" y="5102225"/>
          <p14:tracePt t="181082" x="2963863" y="5097463"/>
          <p14:tracePt t="181099" x="2963863" y="5033963"/>
          <p14:tracePt t="181117" x="2978150" y="4992688"/>
          <p14:tracePt t="181120" x="2995613" y="4943475"/>
          <p14:tracePt t="181132" x="3014663" y="4878388"/>
          <p14:tracePt t="181149" x="3041650" y="4833938"/>
          <p14:tracePt t="181166" x="3078163" y="4760913"/>
          <p14:tracePt t="181183" x="3087688" y="4751388"/>
          <p14:tracePt t="181186" x="3100388" y="4737100"/>
          <p14:tracePt t="181199" x="3105150" y="4732338"/>
          <p14:tracePt t="181242" x="3109913" y="4732338"/>
          <p14:tracePt t="181242" x="0" y="0"/>
        </p14:tracePtLst>
      </p14:laserTraceLst>
    </p:ext>
  </p:extLs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609CD360-58C0-4FFE-AB04-8F37D2F3CDBB}" type="slidenum">
              <a:rPr lang="en-US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40</a:t>
            </a:fld>
            <a:endParaRPr lang="en-US" altLang="zh-CN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949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华文中宋" panose="02010600040101010101" pitchFamily="2" charset="-122"/>
              </a:rPr>
              <a:t>分配格</a:t>
            </a:r>
            <a:r>
              <a:rPr lang="zh-CN" altLang="en-US" dirty="0">
                <a:latin typeface="华文中宋" panose="02010600040101010101" pitchFamily="2" charset="-122"/>
              </a:rPr>
              <a:t>、有补格与布尔代数</a:t>
            </a:r>
            <a:r>
              <a:rPr lang="zh-CN" altLang="en-US" dirty="0"/>
              <a:t> </a:t>
            </a:r>
            <a:r>
              <a:rPr lang="zh-CN" altLang="en-US" dirty="0" smtClean="0"/>
              <a:t>的练习</a:t>
            </a:r>
            <a:endParaRPr lang="zh-CN" altLang="en-US" dirty="0"/>
          </a:p>
        </p:txBody>
      </p:sp>
      <p:pic>
        <p:nvPicPr>
          <p:cNvPr id="319497" name="Picture 9" descr="13-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71" b="14828"/>
          <a:stretch>
            <a:fillRect/>
          </a:stretch>
        </p:blipFill>
        <p:spPr bwMode="auto">
          <a:xfrm>
            <a:off x="2574132" y="1963644"/>
            <a:ext cx="4427935" cy="1782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9498" name="Rectangle 10"/>
          <p:cNvSpPr>
            <a:spLocks noChangeArrowheads="1"/>
          </p:cNvSpPr>
          <p:nvPr/>
        </p:nvSpPr>
        <p:spPr bwMode="auto">
          <a:xfrm>
            <a:off x="1709739" y="4046908"/>
            <a:ext cx="558879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i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 </a:t>
            </a: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和 </a:t>
            </a:r>
            <a:r>
              <a:rPr lang="en-US" altLang="zh-CN" b="1" i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 </a:t>
            </a: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是分配格</a:t>
            </a:r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 </a:t>
            </a: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和 </a:t>
            </a:r>
            <a:r>
              <a:rPr lang="en-US" altLang="zh-CN" b="1" i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不是分配格</a:t>
            </a:r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称 </a:t>
            </a:r>
            <a:r>
              <a:rPr lang="en-US" altLang="zh-CN" b="1" i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为</a:t>
            </a:r>
            <a:r>
              <a:rPr lang="zh-CN" altLang="en-US" b="1" dirty="0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钻石格</a:t>
            </a:r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为</a:t>
            </a:r>
            <a:r>
              <a:rPr lang="zh-CN" altLang="en-US" b="1" dirty="0">
                <a:solidFill>
                  <a:srgbClr val="A5002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五角格</a:t>
            </a:r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</a:t>
            </a:r>
          </a:p>
        </p:txBody>
      </p:sp>
      <p:sp>
        <p:nvSpPr>
          <p:cNvPr id="319499" name="Text Box 11"/>
          <p:cNvSpPr txBox="1">
            <a:spLocks noChangeArrowheads="1"/>
          </p:cNvSpPr>
          <p:nvPr/>
        </p:nvSpPr>
        <p:spPr bwMode="auto">
          <a:xfrm>
            <a:off x="1532335" y="2662184"/>
            <a:ext cx="71794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实例</a:t>
            </a:r>
          </a:p>
        </p:txBody>
      </p:sp>
    </p:spTree>
    <p:extLst>
      <p:ext uri="{BB962C8B-B14F-4D97-AF65-F5344CB8AC3E}">
        <p14:creationId xmlns:p14="http://schemas.microsoft.com/office/powerpoint/2010/main" val="122992867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19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19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49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DE6A15-E7D1-4788-8CB9-E0EB0E0FDBCC}" type="slidenum">
              <a:rPr lang="en-US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41</a:t>
            </a:fld>
            <a:endParaRPr lang="en-US" altLang="zh-CN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401419" name="Group 11"/>
          <p:cNvGrpSpPr>
            <a:grpSpLocks/>
          </p:cNvGrpSpPr>
          <p:nvPr/>
        </p:nvGrpSpPr>
        <p:grpSpPr bwMode="auto">
          <a:xfrm>
            <a:off x="1816895" y="1899047"/>
            <a:ext cx="5670947" cy="2258616"/>
            <a:chOff x="476" y="981"/>
            <a:chExt cx="4763" cy="1897"/>
          </a:xfrm>
        </p:grpSpPr>
        <p:pic>
          <p:nvPicPr>
            <p:cNvPr id="401420" name="Picture 12" descr="13-10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673" b="11122"/>
            <a:stretch>
              <a:fillRect/>
            </a:stretch>
          </p:blipFill>
          <p:spPr bwMode="auto">
            <a:xfrm>
              <a:off x="476" y="981"/>
              <a:ext cx="3856" cy="1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01421" name="Text Box 13"/>
            <p:cNvSpPr txBox="1">
              <a:spLocks noChangeArrowheads="1"/>
            </p:cNvSpPr>
            <p:nvPr/>
          </p:nvSpPr>
          <p:spPr bwMode="auto">
            <a:xfrm>
              <a:off x="1202" y="2568"/>
              <a:ext cx="4037" cy="3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i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L</a:t>
              </a:r>
              <a:r>
                <a:rPr lang="en-US" altLang="zh-CN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1  </a:t>
              </a:r>
              <a:r>
                <a:rPr lang="en-US" altLang="zh-CN" b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                    </a:t>
              </a:r>
              <a:r>
                <a:rPr lang="en-US" altLang="zh-CN" b="1" i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L</a:t>
              </a:r>
              <a:r>
                <a:rPr lang="en-US" altLang="zh-CN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r>
                <a:rPr lang="en-US" altLang="zh-CN" b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                   </a:t>
              </a:r>
              <a:r>
                <a:rPr lang="en-US" altLang="zh-CN" b="1" i="1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 L</a:t>
              </a:r>
              <a:r>
                <a:rPr lang="en-US" altLang="zh-CN" b="1" baseline="-250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3</a:t>
              </a:r>
            </a:p>
          </p:txBody>
        </p:sp>
      </p:grpSp>
      <p:sp>
        <p:nvSpPr>
          <p:cNvPr id="401415" name="Text Box 7"/>
          <p:cNvSpPr txBox="1">
            <a:spLocks noChangeArrowheads="1"/>
          </p:cNvSpPr>
          <p:nvPr/>
        </p:nvSpPr>
        <p:spPr bwMode="auto">
          <a:xfrm>
            <a:off x="4281579" y="5129214"/>
            <a:ext cx="614272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500">
                <a:solidFill>
                  <a:srgbClr val="FFFF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图</a:t>
            </a:r>
            <a:r>
              <a:rPr lang="en-US" altLang="zh-CN" sz="1500">
                <a:solidFill>
                  <a:srgbClr val="FFFFF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12</a:t>
            </a:r>
          </a:p>
        </p:txBody>
      </p:sp>
      <p:sp>
        <p:nvSpPr>
          <p:cNvPr id="401417" name="Rectangle 9"/>
          <p:cNvSpPr>
            <a:spLocks noChangeArrowheads="1"/>
          </p:cNvSpPr>
          <p:nvPr/>
        </p:nvSpPr>
        <p:spPr bwMode="auto">
          <a:xfrm>
            <a:off x="1547813" y="1688188"/>
            <a:ext cx="61109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zh-CN" altLang="en-US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．针对下图，求出每个格的补元并说明它们是否为有补格</a:t>
            </a:r>
          </a:p>
        </p:txBody>
      </p:sp>
      <p:sp>
        <p:nvSpPr>
          <p:cNvPr id="401422" name="Rectangle 14"/>
          <p:cNvSpPr>
            <a:spLocks noChangeArrowheads="1"/>
          </p:cNvSpPr>
          <p:nvPr/>
        </p:nvSpPr>
        <p:spPr bwMode="auto">
          <a:xfrm>
            <a:off x="1494235" y="4185047"/>
            <a:ext cx="624363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中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与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h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互为补元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其他元素没补元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中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与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g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互为补元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的补元为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f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的补元为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f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的补元为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的补元为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f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f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的补元为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中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与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h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互为补元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的补元为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的补元为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的补元为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g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g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的补元为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  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与</a:t>
            </a:r>
            <a:r>
              <a:rPr lang="en-US" altLang="zh-CN" b="1" i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</a:t>
            </a:r>
            <a:r>
              <a:rPr lang="en-US" altLang="zh-CN" b="1" baseline="-250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是有补格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</a:t>
            </a:r>
          </a:p>
        </p:txBody>
      </p:sp>
      <p:sp>
        <p:nvSpPr>
          <p:cNvPr id="401423" name="Rectangle 15"/>
          <p:cNvSpPr>
            <a:spLocks noChangeArrowheads="1"/>
          </p:cNvSpPr>
          <p:nvPr/>
        </p:nvSpPr>
        <p:spPr bwMode="auto">
          <a:xfrm>
            <a:off x="2627710" y="1052514"/>
            <a:ext cx="4591050" cy="313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r"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r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000000"/>
                </a:solidFill>
              </a:rPr>
              <a:t>练习</a:t>
            </a:r>
            <a:endParaRPr lang="en-US" altLang="zh-CN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4577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1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1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1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1415" grpId="0"/>
      <p:bldP spid="40142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2EB5074-40D8-47C6-9738-C723FF23C060}" type="slidenum">
              <a:rPr lang="en-US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42</a:t>
            </a:fld>
            <a:endParaRPr lang="en-US" altLang="zh-CN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11660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练习</a:t>
            </a:r>
            <a:endParaRPr lang="en-US" altLang="zh-CN" dirty="0">
              <a:latin typeface="Times New Roman" panose="02020603050405020304" pitchFamily="18" charset="0"/>
            </a:endParaRPr>
          </a:p>
        </p:txBody>
      </p:sp>
      <p:sp>
        <p:nvSpPr>
          <p:cNvPr id="411661" name="Rectangle 13"/>
          <p:cNvSpPr>
            <a:spLocks noGrp="1" noChangeArrowheads="1"/>
          </p:cNvSpPr>
          <p:nvPr>
            <p:ph type="body" idx="1"/>
          </p:nvPr>
        </p:nvSpPr>
        <p:spPr>
          <a:xfrm>
            <a:off x="1485901" y="1701405"/>
            <a:ext cx="6218635" cy="2430065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</a:rPr>
              <a:t>7. </a:t>
            </a:r>
            <a:r>
              <a:rPr lang="zh-CN" altLang="en-US" dirty="0">
                <a:latin typeface="Times New Roman" panose="02020603050405020304" pitchFamily="18" charset="0"/>
              </a:rPr>
              <a:t>判断下述代数系统是否为格？是不是布尔代数？</a:t>
            </a:r>
          </a:p>
          <a:p>
            <a:r>
              <a:rPr lang="en-US" altLang="zh-CN" dirty="0">
                <a:latin typeface="Times New Roman" panose="02020603050405020304" pitchFamily="18" charset="0"/>
              </a:rPr>
              <a:t>(1) </a:t>
            </a:r>
            <a:r>
              <a:rPr lang="en-US" altLang="zh-CN" i="1" dirty="0">
                <a:latin typeface="Times New Roman" panose="02020603050405020304" pitchFamily="18" charset="0"/>
              </a:rPr>
              <a:t>S </a:t>
            </a:r>
            <a:r>
              <a:rPr lang="en-US" altLang="zh-CN" dirty="0">
                <a:latin typeface="Times New Roman" panose="02020603050405020304" pitchFamily="18" charset="0"/>
              </a:rPr>
              <a:t>= {1, 3, 4, 12}; </a:t>
            </a:r>
            <a:r>
              <a:rPr lang="zh-CN" altLang="en-US" dirty="0">
                <a:latin typeface="Times New Roman" panose="02020603050405020304" pitchFamily="18" charset="0"/>
              </a:rPr>
              <a:t>任给 </a:t>
            </a:r>
            <a:r>
              <a:rPr lang="en-US" altLang="zh-CN" i="1" dirty="0">
                <a:latin typeface="Times New Roman" panose="02020603050405020304" pitchFamily="18" charset="0"/>
              </a:rPr>
              <a:t>x</a:t>
            </a:r>
            <a:r>
              <a:rPr lang="en-US" altLang="zh-CN" dirty="0">
                <a:latin typeface="Times New Roman" panose="02020603050405020304" pitchFamily="18" charset="0"/>
              </a:rPr>
              <a:t>, </a:t>
            </a:r>
            <a:r>
              <a:rPr lang="en-US" altLang="zh-CN" i="1" dirty="0" err="1">
                <a:latin typeface="Times New Roman" panose="02020603050405020304" pitchFamily="18" charset="0"/>
              </a:rPr>
              <a:t>y</a:t>
            </a:r>
            <a:r>
              <a:rPr lang="en-US" altLang="zh-CN" dirty="0" err="1">
                <a:latin typeface="Times New Roman" panose="02020603050405020304" pitchFamily="18" charset="0"/>
              </a:rPr>
              <a:t>∈</a:t>
            </a:r>
            <a:r>
              <a:rPr lang="en-US" altLang="zh-CN" i="1" dirty="0" err="1">
                <a:latin typeface="Times New Roman" panose="02020603050405020304" pitchFamily="18" charset="0"/>
              </a:rPr>
              <a:t>S</a:t>
            </a:r>
            <a:r>
              <a:rPr lang="en-US" altLang="zh-CN" dirty="0">
                <a:latin typeface="Times New Roman" panose="02020603050405020304" pitchFamily="18" charset="0"/>
              </a:rPr>
              <a:t>, </a:t>
            </a:r>
          </a:p>
          <a:p>
            <a:r>
              <a:rPr lang="en-US" altLang="zh-CN" i="1" dirty="0">
                <a:latin typeface="Times New Roman" panose="02020603050405020304" pitchFamily="18" charset="0"/>
              </a:rPr>
              <a:t>                    </a:t>
            </a:r>
            <a:r>
              <a:rPr lang="en-US" altLang="zh-CN" i="1" dirty="0" err="1">
                <a:latin typeface="Times New Roman" panose="02020603050405020304" pitchFamily="18" charset="0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</a:rPr>
              <a:t>∘</a:t>
            </a:r>
            <a:r>
              <a:rPr lang="en-US" altLang="zh-CN" i="1" dirty="0" err="1">
                <a:latin typeface="Times New Roman" panose="02020603050405020304" pitchFamily="18" charset="0"/>
              </a:rPr>
              <a:t>y</a:t>
            </a:r>
            <a:r>
              <a:rPr lang="en-US" altLang="zh-CN" i="1" dirty="0">
                <a:latin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</a:rPr>
              <a:t>= lcm(</a:t>
            </a:r>
            <a:r>
              <a:rPr lang="en-US" altLang="zh-CN" i="1" dirty="0" err="1">
                <a:latin typeface="Times New Roman" panose="02020603050405020304" pitchFamily="18" charset="0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</a:rPr>
              <a:t>,</a:t>
            </a:r>
            <a:r>
              <a:rPr lang="en-US" altLang="zh-CN" i="1" dirty="0" err="1">
                <a:latin typeface="Times New Roman" panose="02020603050405020304" pitchFamily="18" charset="0"/>
              </a:rPr>
              <a:t>y</a:t>
            </a:r>
            <a:r>
              <a:rPr lang="en-US" altLang="zh-CN" dirty="0">
                <a:latin typeface="Times New Roman" panose="02020603050405020304" pitchFamily="18" charset="0"/>
              </a:rPr>
              <a:t>),  </a:t>
            </a:r>
            <a:r>
              <a:rPr lang="en-US" altLang="zh-CN" i="1" dirty="0" err="1">
                <a:latin typeface="Times New Roman" panose="02020603050405020304" pitchFamily="18" charset="0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</a:rPr>
              <a:t>∗</a:t>
            </a:r>
            <a:r>
              <a:rPr lang="en-US" altLang="zh-CN" i="1" dirty="0" err="1">
                <a:latin typeface="Times New Roman" panose="02020603050405020304" pitchFamily="18" charset="0"/>
              </a:rPr>
              <a:t>y</a:t>
            </a:r>
            <a:r>
              <a:rPr lang="en-US" altLang="zh-CN" i="1" dirty="0">
                <a:latin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</a:rPr>
              <a:t>= </a:t>
            </a:r>
            <a:r>
              <a:rPr lang="en-US" altLang="zh-CN" dirty="0" err="1">
                <a:latin typeface="Times New Roman" panose="02020603050405020304" pitchFamily="18" charset="0"/>
              </a:rPr>
              <a:t>gcd</a:t>
            </a:r>
            <a:r>
              <a:rPr lang="en-US" altLang="zh-CN" dirty="0">
                <a:latin typeface="Times New Roman" panose="02020603050405020304" pitchFamily="18" charset="0"/>
              </a:rPr>
              <a:t>(</a:t>
            </a:r>
            <a:r>
              <a:rPr lang="en-US" altLang="zh-CN" i="1" dirty="0" err="1">
                <a:latin typeface="Times New Roman" panose="02020603050405020304" pitchFamily="18" charset="0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</a:rPr>
              <a:t>,</a:t>
            </a:r>
            <a:r>
              <a:rPr lang="en-US" altLang="zh-CN" i="1" dirty="0" err="1">
                <a:latin typeface="Times New Roman" panose="02020603050405020304" pitchFamily="18" charset="0"/>
              </a:rPr>
              <a:t>y</a:t>
            </a:r>
            <a:r>
              <a:rPr lang="en-US" altLang="zh-CN" dirty="0">
                <a:latin typeface="Times New Roman" panose="02020603050405020304" pitchFamily="18" charset="0"/>
              </a:rPr>
              <a:t>), </a:t>
            </a:r>
          </a:p>
          <a:p>
            <a:r>
              <a:rPr lang="en-US" altLang="zh-CN" dirty="0">
                <a:latin typeface="Times New Roman" panose="02020603050405020304" pitchFamily="18" charset="0"/>
              </a:rPr>
              <a:t>     </a:t>
            </a:r>
            <a:r>
              <a:rPr lang="zh-CN" altLang="en-US" dirty="0">
                <a:latin typeface="Times New Roman" panose="02020603050405020304" pitchFamily="18" charset="0"/>
              </a:rPr>
              <a:t>其中 </a:t>
            </a:r>
            <a:r>
              <a:rPr lang="en-US" altLang="zh-CN" dirty="0">
                <a:latin typeface="Times New Roman" panose="02020603050405020304" pitchFamily="18" charset="0"/>
              </a:rPr>
              <a:t>lcm </a:t>
            </a:r>
            <a:r>
              <a:rPr lang="zh-CN" altLang="en-US" dirty="0">
                <a:latin typeface="Times New Roman" panose="02020603050405020304" pitchFamily="18" charset="0"/>
              </a:rPr>
              <a:t>是求最小公倍数</a:t>
            </a:r>
            <a:r>
              <a:rPr lang="en-US" altLang="zh-CN" dirty="0">
                <a:latin typeface="Times New Roman" panose="02020603050405020304" pitchFamily="18" charset="0"/>
              </a:rPr>
              <a:t>, </a:t>
            </a:r>
            <a:r>
              <a:rPr lang="en-US" altLang="zh-CN" dirty="0" err="1">
                <a:latin typeface="Times New Roman" panose="02020603050405020304" pitchFamily="18" charset="0"/>
              </a:rPr>
              <a:t>gcd</a:t>
            </a:r>
            <a:r>
              <a:rPr lang="en-US" altLang="zh-CN" dirty="0">
                <a:latin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</a:rPr>
              <a:t>是求最大公约数</a:t>
            </a:r>
            <a:r>
              <a:rPr lang="en-US" altLang="zh-CN" dirty="0">
                <a:latin typeface="Times New Roman" panose="02020603050405020304" pitchFamily="18" charset="0"/>
              </a:rPr>
              <a:t>. </a:t>
            </a:r>
          </a:p>
          <a:p>
            <a:r>
              <a:rPr lang="en-US" altLang="zh-CN" dirty="0">
                <a:latin typeface="Times New Roman" panose="02020603050405020304" pitchFamily="18" charset="0"/>
              </a:rPr>
              <a:t>(2) </a:t>
            </a:r>
            <a:r>
              <a:rPr lang="en-US" altLang="zh-CN" i="1" dirty="0">
                <a:latin typeface="Times New Roman" panose="02020603050405020304" pitchFamily="18" charset="0"/>
              </a:rPr>
              <a:t>S </a:t>
            </a:r>
            <a:r>
              <a:rPr lang="en-US" altLang="zh-CN" dirty="0">
                <a:latin typeface="Times New Roman" panose="02020603050405020304" pitchFamily="18" charset="0"/>
              </a:rPr>
              <a:t>= {0, 1, 2}; ∘</a:t>
            </a:r>
            <a:r>
              <a:rPr lang="zh-CN" altLang="en-US" dirty="0">
                <a:latin typeface="Times New Roman" panose="02020603050405020304" pitchFamily="18" charset="0"/>
              </a:rPr>
              <a:t>是模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3</a:t>
            </a:r>
            <a:r>
              <a:rPr lang="zh-CN" altLang="en-US" dirty="0">
                <a:latin typeface="Times New Roman" panose="02020603050405020304" pitchFamily="18" charset="0"/>
                <a:sym typeface="Symbol" panose="05050102010706020507" pitchFamily="18" charset="2"/>
              </a:rPr>
              <a:t>加法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, ∗</a:t>
            </a:r>
            <a:r>
              <a:rPr lang="zh-CN" altLang="en-US" dirty="0">
                <a:latin typeface="Times New Roman" panose="02020603050405020304" pitchFamily="18" charset="0"/>
                <a:sym typeface="Symbol" panose="05050102010706020507" pitchFamily="18" charset="2"/>
              </a:rPr>
              <a:t>是模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3</a:t>
            </a:r>
            <a:r>
              <a:rPr lang="zh-CN" altLang="en-US" dirty="0">
                <a:latin typeface="Times New Roman" panose="02020603050405020304" pitchFamily="18" charset="0"/>
                <a:sym typeface="Symbol" panose="05050102010706020507" pitchFamily="18" charset="2"/>
              </a:rPr>
              <a:t>乘法</a:t>
            </a:r>
          </a:p>
          <a:p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(3) </a:t>
            </a:r>
            <a:r>
              <a:rPr lang="en-US" altLang="zh-CN" i="1" dirty="0">
                <a:latin typeface="Times New Roman" panose="02020603050405020304" pitchFamily="18" charset="0"/>
                <a:sym typeface="Symbol" panose="05050102010706020507" pitchFamily="18" charset="2"/>
              </a:rPr>
              <a:t>S 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= {0, ..., </a:t>
            </a:r>
            <a:r>
              <a:rPr lang="en-US" altLang="zh-CN" i="1" dirty="0">
                <a:latin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}, </a:t>
            </a:r>
            <a:r>
              <a:rPr lang="zh-CN" altLang="en-US" dirty="0">
                <a:latin typeface="Times New Roman" panose="02020603050405020304" pitchFamily="18" charset="0"/>
                <a:sym typeface="Symbol" panose="05050102010706020507" pitchFamily="18" charset="2"/>
              </a:rPr>
              <a:t>其中</a:t>
            </a:r>
            <a:r>
              <a:rPr lang="en-US" altLang="zh-CN" i="1" dirty="0">
                <a:latin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≥2; </a:t>
            </a:r>
            <a:r>
              <a:rPr lang="zh-CN" altLang="en-US" dirty="0">
                <a:latin typeface="Times New Roman" panose="02020603050405020304" pitchFamily="18" charset="0"/>
                <a:sym typeface="Symbol" panose="05050102010706020507" pitchFamily="18" charset="2"/>
              </a:rPr>
              <a:t>任给 </a:t>
            </a:r>
            <a:r>
              <a:rPr lang="en-US" altLang="zh-CN" i="1" dirty="0"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, 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y</a:t>
            </a:r>
            <a:r>
              <a:rPr lang="en-US" altLang="zh-CN" dirty="0" err="1">
                <a:latin typeface="Times New Roman" panose="02020603050405020304" pitchFamily="18" charset="0"/>
                <a:sym typeface="Symbol" panose="05050102010706020507" pitchFamily="18" charset="2"/>
              </a:rPr>
              <a:t>∈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S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, </a:t>
            </a:r>
          </a:p>
          <a:p>
            <a:r>
              <a:rPr lang="en-US" altLang="zh-CN" i="1" dirty="0">
                <a:latin typeface="Times New Roman" panose="02020603050405020304" pitchFamily="18" charset="0"/>
                <a:sym typeface="Symbol" panose="05050102010706020507" pitchFamily="18" charset="2"/>
              </a:rPr>
              <a:t>              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</a:rPr>
              <a:t>∘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y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 = max(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  <a:sym typeface="Symbol" panose="05050102010706020507" pitchFamily="18" charset="2"/>
              </a:rPr>
              <a:t>,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y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),  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  <a:sym typeface="Symbol" panose="05050102010706020507" pitchFamily="18" charset="2"/>
              </a:rPr>
              <a:t>∗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y</a:t>
            </a:r>
            <a:r>
              <a:rPr lang="en-US" altLang="zh-CN" i="1" dirty="0"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= min(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  <a:sym typeface="Symbol" panose="05050102010706020507" pitchFamily="18" charset="2"/>
              </a:rPr>
              <a:t>,</a:t>
            </a:r>
            <a:r>
              <a:rPr lang="en-US" altLang="zh-CN" i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y</a:t>
            </a:r>
            <a:r>
              <a:rPr lang="en-US" altLang="zh-CN" dirty="0">
                <a:latin typeface="Times New Roman" panose="02020603050405020304" pitchFamily="18" charset="0"/>
                <a:sym typeface="Symbol" panose="05050102010706020507" pitchFamily="18" charset="2"/>
              </a:rPr>
              <a:t>) </a:t>
            </a:r>
          </a:p>
          <a:p>
            <a:endParaRPr lang="en-US" altLang="zh-CN" dirty="0">
              <a:latin typeface="Times New Roman" panose="02020603050405020304" pitchFamily="18" charset="0"/>
            </a:endParaRPr>
          </a:p>
        </p:txBody>
      </p:sp>
      <p:sp>
        <p:nvSpPr>
          <p:cNvPr id="411662" name="Rectangle 14"/>
          <p:cNvSpPr>
            <a:spLocks noChangeArrowheads="1"/>
          </p:cNvSpPr>
          <p:nvPr/>
        </p:nvSpPr>
        <p:spPr bwMode="auto">
          <a:xfrm>
            <a:off x="1547814" y="4293394"/>
            <a:ext cx="5670947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(1) 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是布尔代数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(2) 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不是格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(3) 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是格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zh-CN" altLang="en-US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但不是布尔代数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.</a:t>
            </a:r>
            <a:r>
              <a:rPr lang="en-US" altLang="zh-CN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0423603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16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1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166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ext Box 2"/>
          <p:cNvSpPr txBox="1">
            <a:spLocks noChangeArrowheads="1"/>
          </p:cNvSpPr>
          <p:nvPr/>
        </p:nvSpPr>
        <p:spPr bwMode="auto">
          <a:xfrm>
            <a:off x="390525" y="2374900"/>
            <a:ext cx="4721225" cy="1570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algn="just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lub(2,3)=</a:t>
            </a:r>
            <a:r>
              <a:rPr kumimoji="1" lang="zh-CN" altLang="en-US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？，</a:t>
            </a:r>
          </a:p>
          <a:p>
            <a:pPr algn="just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glb(12,18)=?</a:t>
            </a:r>
            <a:r>
              <a:rPr kumimoji="1" lang="zh-CN" altLang="en-US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</a:p>
          <a:p>
            <a:pPr algn="just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lub(18,27)=?</a:t>
            </a:r>
          </a:p>
        </p:txBody>
      </p:sp>
      <p:graphicFrame>
        <p:nvGraphicFramePr>
          <p:cNvPr id="73731" name="Object 5"/>
          <p:cNvGraphicFramePr>
            <a:graphicFrameLocks noChangeAspect="1"/>
          </p:cNvGraphicFramePr>
          <p:nvPr/>
        </p:nvGraphicFramePr>
        <p:xfrm>
          <a:off x="1943100" y="4200525"/>
          <a:ext cx="258763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71" r:id="rId5" imgW="88768" imgH="101509" progId="Equation.3">
                  <p:embed/>
                </p:oleObj>
              </mc:Choice>
              <mc:Fallback>
                <p:oleObj r:id="rId5" imgW="88768" imgH="101509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3100" y="4200525"/>
                        <a:ext cx="258763" cy="314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32" name="Object 6"/>
          <p:cNvGraphicFramePr>
            <a:graphicFrameLocks noChangeAspect="1"/>
          </p:cNvGraphicFramePr>
          <p:nvPr/>
        </p:nvGraphicFramePr>
        <p:xfrm>
          <a:off x="2733675" y="4171950"/>
          <a:ext cx="352425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72" r:id="rId7" imgW="88768" imgH="101509" progId="Equation.3">
                  <p:embed/>
                </p:oleObj>
              </mc:Choice>
              <mc:Fallback>
                <p:oleObj r:id="rId7" imgW="88768" imgH="101509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3675" y="4171950"/>
                        <a:ext cx="352425" cy="371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33" name="Object 7"/>
          <p:cNvGraphicFramePr>
            <a:graphicFrameLocks noChangeAspect="1"/>
          </p:cNvGraphicFramePr>
          <p:nvPr/>
        </p:nvGraphicFramePr>
        <p:xfrm>
          <a:off x="3543300" y="4171950"/>
          <a:ext cx="306388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73" r:id="rId9" imgW="88768" imgH="101509" progId="Equation.3">
                  <p:embed/>
                </p:oleObj>
              </mc:Choice>
              <mc:Fallback>
                <p:oleObj r:id="rId9" imgW="88768" imgH="101509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3300" y="4171950"/>
                        <a:ext cx="306388" cy="371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34" name="Object 8"/>
          <p:cNvGraphicFramePr>
            <a:graphicFrameLocks noChangeAspect="1"/>
          </p:cNvGraphicFramePr>
          <p:nvPr/>
        </p:nvGraphicFramePr>
        <p:xfrm>
          <a:off x="4457700" y="4171950"/>
          <a:ext cx="352425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74" r:id="rId11" imgW="88768" imgH="101509" progId="Equation.3">
                  <p:embed/>
                </p:oleObj>
              </mc:Choice>
              <mc:Fallback>
                <p:oleObj r:id="rId11" imgW="88768" imgH="101509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57700" y="4171950"/>
                        <a:ext cx="352425" cy="371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35" name="Object 9"/>
          <p:cNvGraphicFramePr>
            <a:graphicFrameLocks noChangeAspect="1"/>
          </p:cNvGraphicFramePr>
          <p:nvPr/>
        </p:nvGraphicFramePr>
        <p:xfrm>
          <a:off x="5372100" y="4171950"/>
          <a:ext cx="352425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75" r:id="rId13" imgW="88768" imgH="101509" progId="Equation.3">
                  <p:embed/>
                </p:oleObj>
              </mc:Choice>
              <mc:Fallback>
                <p:oleObj r:id="rId13" imgW="88768" imgH="101509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72100" y="4171950"/>
                        <a:ext cx="352425" cy="371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736" name="Object 10"/>
          <p:cNvGraphicFramePr>
            <a:graphicFrameLocks noChangeAspect="1"/>
          </p:cNvGraphicFramePr>
          <p:nvPr/>
        </p:nvGraphicFramePr>
        <p:xfrm>
          <a:off x="6343650" y="4171950"/>
          <a:ext cx="352425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76" r:id="rId15" imgW="88768" imgH="101509" progId="Equation.3">
                  <p:embed/>
                </p:oleObj>
              </mc:Choice>
              <mc:Fallback>
                <p:oleObj r:id="rId15" imgW="88768" imgH="101509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43650" y="4171950"/>
                        <a:ext cx="352425" cy="371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3737" name="Text Box 20"/>
          <p:cNvSpPr txBox="1">
            <a:spLocks noChangeArrowheads="1"/>
          </p:cNvSpPr>
          <p:nvPr/>
        </p:nvSpPr>
        <p:spPr bwMode="auto">
          <a:xfrm>
            <a:off x="390525" y="609600"/>
            <a:ext cx="6775450" cy="1531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50000"/>
              </a:spcBef>
              <a:buFontTx/>
              <a:buNone/>
            </a:pPr>
            <a:r>
              <a:rPr kumimoji="1" lang="zh-CN" altLang="en-US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kumimoji="1" lang="en-US" altLang="zh-CN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kumimoji="1" lang="en-US" altLang="zh-CN" sz="24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A={1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6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9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12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18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27}</a:t>
            </a:r>
            <a:r>
              <a:rPr kumimoji="1" lang="en-US" altLang="zh-CN" sz="24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“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整除</a:t>
            </a:r>
            <a:r>
              <a:rPr kumimoji="1" lang="en-US" altLang="zh-CN" sz="2400">
                <a:solidFill>
                  <a:srgbClr val="000000"/>
                </a:solidFill>
                <a:latin typeface="Times New Roman" panose="02020603050405020304" pitchFamily="18" charset="0"/>
                <a:ea typeface="Arial Unicode MS" pitchFamily="34" charset="-122"/>
              </a:rPr>
              <a:t>≤ </a:t>
            </a:r>
            <a:r>
              <a:rPr kumimoji="1" lang="zh-CN" altLang="en-US" sz="24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”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关系是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上的偏序关系，其次序图如下，因此，它们构成一个偏序集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&lt;A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  <a:r>
              <a:rPr kumimoji="1" lang="en-US" altLang="zh-CN" sz="2400">
                <a:solidFill>
                  <a:srgbClr val="000000"/>
                </a:solidFill>
                <a:latin typeface="Times New Roman" panose="02020603050405020304" pitchFamily="18" charset="0"/>
                <a:ea typeface="Arial Unicode MS" pitchFamily="34" charset="-122"/>
              </a:rPr>
              <a:t> ≤ </a:t>
            </a:r>
            <a:r>
              <a:rPr kumimoji="1" lang="en-US" altLang="zh-CN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&gt;</a:t>
            </a:r>
            <a:r>
              <a:rPr kumimoji="1" lang="zh-CN" altLang="en-US" sz="24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</p:txBody>
      </p:sp>
      <p:grpSp>
        <p:nvGrpSpPr>
          <p:cNvPr id="73738" name="Group 23"/>
          <p:cNvGrpSpPr>
            <a:grpSpLocks/>
          </p:cNvGrpSpPr>
          <p:nvPr/>
        </p:nvGrpSpPr>
        <p:grpSpPr bwMode="auto">
          <a:xfrm>
            <a:off x="5486403" y="1543050"/>
            <a:ext cx="2362310" cy="2857500"/>
            <a:chOff x="3264" y="576"/>
            <a:chExt cx="2425" cy="2400"/>
          </a:xfrm>
        </p:grpSpPr>
        <p:sp>
          <p:nvSpPr>
            <p:cNvPr id="73739" name="Text Box 24"/>
            <p:cNvSpPr txBox="1">
              <a:spLocks noChangeArrowheads="1"/>
            </p:cNvSpPr>
            <p:nvPr/>
          </p:nvSpPr>
          <p:spPr bwMode="auto">
            <a:xfrm>
              <a:off x="4172" y="2523"/>
              <a:ext cx="336" cy="4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defTabSz="685800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>
                  <a:solidFill>
                    <a:schemeClr val="tx1"/>
                  </a:solidFill>
                  <a:latin typeface="等线" panose="02010600030101010101" pitchFamily="2" charset="-122"/>
                </a:defRPr>
              </a:lvl1pPr>
              <a:lvl2pPr marL="742950" indent="-2857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pitchFamily="2" charset="-122"/>
                </a:defRPr>
              </a:lvl2pPr>
              <a:lvl3pPr marL="1143000" indent="-22860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等线" panose="02010600030101010101" pitchFamily="2" charset="-122"/>
                </a:defRPr>
              </a:lvl3pPr>
              <a:lvl4pPr marL="1600200" indent="-22860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等线" panose="02010600030101010101" pitchFamily="2" charset="-122"/>
                </a:defRPr>
              </a:lvl4pPr>
              <a:lvl5pPr marL="2057400" indent="-22860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等线" panose="02010600030101010101" pitchFamily="2" charset="-122"/>
                </a:defRPr>
              </a:lvl5pPr>
              <a:lvl6pPr marL="2514600" indent="-22860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等线" panose="02010600030101010101" pitchFamily="2" charset="-122"/>
                </a:defRPr>
              </a:lvl6pPr>
              <a:lvl7pPr marL="2971800" indent="-22860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等线" panose="02010600030101010101" pitchFamily="2" charset="-122"/>
                </a:defRPr>
              </a:lvl7pPr>
              <a:lvl8pPr marL="3429000" indent="-22860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等线" panose="02010600030101010101" pitchFamily="2" charset="-122"/>
                </a:defRPr>
              </a:lvl8pPr>
              <a:lvl9pPr marL="3886200" indent="-22860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等线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buFontTx/>
                <a:buNone/>
              </a:pPr>
              <a:r>
                <a:rPr kumimoji="1" lang="en-US" altLang="zh-CN" sz="1800" b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1</a:t>
              </a:r>
            </a:p>
          </p:txBody>
        </p:sp>
        <p:grpSp>
          <p:nvGrpSpPr>
            <p:cNvPr id="73740" name="Group 25"/>
            <p:cNvGrpSpPr>
              <a:grpSpLocks/>
            </p:cNvGrpSpPr>
            <p:nvPr/>
          </p:nvGrpSpPr>
          <p:grpSpPr bwMode="auto">
            <a:xfrm>
              <a:off x="3264" y="576"/>
              <a:ext cx="2425" cy="2260"/>
              <a:chOff x="3264" y="576"/>
              <a:chExt cx="2425" cy="2260"/>
            </a:xfrm>
          </p:grpSpPr>
          <p:grpSp>
            <p:nvGrpSpPr>
              <p:cNvPr id="73741" name="Group 26"/>
              <p:cNvGrpSpPr>
                <a:grpSpLocks/>
              </p:cNvGrpSpPr>
              <p:nvPr/>
            </p:nvGrpSpPr>
            <p:grpSpPr bwMode="auto">
              <a:xfrm>
                <a:off x="3264" y="576"/>
                <a:ext cx="2425" cy="2260"/>
                <a:chOff x="3264" y="720"/>
                <a:chExt cx="2425" cy="2260"/>
              </a:xfrm>
            </p:grpSpPr>
            <p:sp>
              <p:nvSpPr>
                <p:cNvPr id="8208" name="Line 27"/>
                <p:cNvSpPr>
                  <a:spLocks noChangeShapeType="1"/>
                </p:cNvSpPr>
                <p:nvPr/>
              </p:nvSpPr>
              <p:spPr bwMode="auto">
                <a:xfrm flipH="1">
                  <a:off x="3696" y="1248"/>
                  <a:ext cx="385" cy="38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grpSp>
              <p:nvGrpSpPr>
                <p:cNvPr id="73745" name="Group 28"/>
                <p:cNvGrpSpPr>
                  <a:grpSpLocks/>
                </p:cNvGrpSpPr>
                <p:nvPr/>
              </p:nvGrpSpPr>
              <p:grpSpPr bwMode="auto">
                <a:xfrm>
                  <a:off x="3264" y="720"/>
                  <a:ext cx="2425" cy="2260"/>
                  <a:chOff x="3264" y="720"/>
                  <a:chExt cx="2425" cy="2260"/>
                </a:xfrm>
              </p:grpSpPr>
              <p:sp>
                <p:nvSpPr>
                  <p:cNvPr id="73746" name="Oval 29"/>
                  <p:cNvSpPr>
                    <a:spLocks noChangeArrowheads="1"/>
                  </p:cNvSpPr>
                  <p:nvPr/>
                </p:nvSpPr>
                <p:spPr bwMode="auto">
                  <a:xfrm>
                    <a:off x="4172" y="2640"/>
                    <a:ext cx="340" cy="340"/>
                  </a:xfrm>
                  <a:prstGeom prst="ellipse">
                    <a:avLst/>
                  </a:prstGeom>
                  <a:noFill/>
                  <a:ln w="38100">
                    <a:solidFill>
                      <a:srgbClr val="CC66FF"/>
                    </a:solidFill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>
                    <a:lvl1pPr defTabSz="685800">
                      <a:lnSpc>
                        <a:spcPct val="90000"/>
                      </a:lnSpc>
                      <a:spcBef>
                        <a:spcPts val="750"/>
                      </a:spcBef>
                      <a:buFont typeface="Arial" panose="020B0604020202020204" pitchFamily="34" charset="0"/>
                      <a:buChar char="•"/>
                      <a:defRPr sz="2100">
                        <a:solidFill>
                          <a:schemeClr val="tx1"/>
                        </a:solidFill>
                        <a:latin typeface="等线" panose="02010600030101010101" pitchFamily="2" charset="-122"/>
                      </a:defRPr>
                    </a:lvl1pPr>
                    <a:lvl2pPr marL="742950" indent="-285750" defTabSz="685800">
                      <a:lnSpc>
                        <a:spcPct val="90000"/>
                      </a:lnSpc>
                      <a:spcBef>
                        <a:spcPts val="375"/>
                      </a:spcBef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等线" panose="02010600030101010101" pitchFamily="2" charset="-122"/>
                      </a:defRPr>
                    </a:lvl2pPr>
                    <a:lvl3pPr marL="1143000" indent="-228600" defTabSz="685800">
                      <a:lnSpc>
                        <a:spcPct val="90000"/>
                      </a:lnSpc>
                      <a:spcBef>
                        <a:spcPts val="375"/>
                      </a:spcBef>
                      <a:buFont typeface="Arial" panose="020B0604020202020204" pitchFamily="34" charset="0"/>
                      <a:buChar char="•"/>
                      <a:defRPr sz="1500">
                        <a:solidFill>
                          <a:schemeClr val="tx1"/>
                        </a:solidFill>
                        <a:latin typeface="等线" panose="02010600030101010101" pitchFamily="2" charset="-122"/>
                      </a:defRPr>
                    </a:lvl3pPr>
                    <a:lvl4pPr marL="1600200" indent="-228600" defTabSz="685800">
                      <a:lnSpc>
                        <a:spcPct val="90000"/>
                      </a:lnSpc>
                      <a:spcBef>
                        <a:spcPts val="375"/>
                      </a:spcBef>
                      <a:buFont typeface="Arial" panose="020B0604020202020204" pitchFamily="34" charset="0"/>
                      <a:buChar char="•"/>
                      <a:defRPr sz="1300">
                        <a:solidFill>
                          <a:schemeClr val="tx1"/>
                        </a:solidFill>
                        <a:latin typeface="等线" panose="02010600030101010101" pitchFamily="2" charset="-122"/>
                      </a:defRPr>
                    </a:lvl4pPr>
                    <a:lvl5pPr marL="2057400" indent="-228600" defTabSz="685800">
                      <a:lnSpc>
                        <a:spcPct val="90000"/>
                      </a:lnSpc>
                      <a:spcBef>
                        <a:spcPts val="375"/>
                      </a:spcBef>
                      <a:buFont typeface="Arial" panose="020B0604020202020204" pitchFamily="34" charset="0"/>
                      <a:buChar char="•"/>
                      <a:defRPr sz="1300">
                        <a:solidFill>
                          <a:schemeClr val="tx1"/>
                        </a:solidFill>
                        <a:latin typeface="等线" panose="02010600030101010101" pitchFamily="2" charset="-122"/>
                      </a:defRPr>
                    </a:lvl5pPr>
                    <a:lvl6pPr marL="2514600" indent="-228600" defTabSz="685800" eaLnBrk="0" fontAlgn="base" hangingPunct="0">
                      <a:lnSpc>
                        <a:spcPct val="90000"/>
                      </a:lnSpc>
                      <a:spcBef>
                        <a:spcPts val="375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 sz="1300">
                        <a:solidFill>
                          <a:schemeClr val="tx1"/>
                        </a:solidFill>
                        <a:latin typeface="等线" panose="02010600030101010101" pitchFamily="2" charset="-122"/>
                      </a:defRPr>
                    </a:lvl6pPr>
                    <a:lvl7pPr marL="2971800" indent="-228600" defTabSz="685800" eaLnBrk="0" fontAlgn="base" hangingPunct="0">
                      <a:lnSpc>
                        <a:spcPct val="90000"/>
                      </a:lnSpc>
                      <a:spcBef>
                        <a:spcPts val="375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 sz="1300">
                        <a:solidFill>
                          <a:schemeClr val="tx1"/>
                        </a:solidFill>
                        <a:latin typeface="等线" panose="02010600030101010101" pitchFamily="2" charset="-122"/>
                      </a:defRPr>
                    </a:lvl7pPr>
                    <a:lvl8pPr marL="3429000" indent="-228600" defTabSz="685800" eaLnBrk="0" fontAlgn="base" hangingPunct="0">
                      <a:lnSpc>
                        <a:spcPct val="90000"/>
                      </a:lnSpc>
                      <a:spcBef>
                        <a:spcPts val="375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 sz="1300">
                        <a:solidFill>
                          <a:schemeClr val="tx1"/>
                        </a:solidFill>
                        <a:latin typeface="等线" panose="02010600030101010101" pitchFamily="2" charset="-122"/>
                      </a:defRPr>
                    </a:lvl8pPr>
                    <a:lvl9pPr marL="3886200" indent="-228600" defTabSz="685800" eaLnBrk="0" fontAlgn="base" hangingPunct="0">
                      <a:lnSpc>
                        <a:spcPct val="90000"/>
                      </a:lnSpc>
                      <a:spcBef>
                        <a:spcPts val="375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 sz="1300">
                        <a:solidFill>
                          <a:schemeClr val="tx1"/>
                        </a:solidFill>
                        <a:latin typeface="等线" panose="02010600030101010101" pitchFamily="2" charset="-122"/>
                      </a:defRPr>
                    </a:lvl9pPr>
                  </a:lstStyle>
                  <a:p>
                    <a:pPr eaLnBrk="1" hangingPunct="1">
                      <a:lnSpc>
                        <a:spcPct val="100000"/>
                      </a:lnSpc>
                      <a:spcBef>
                        <a:spcPct val="0"/>
                      </a:spcBef>
                      <a:buFontTx/>
                      <a:buNone/>
                    </a:pPr>
                    <a:endParaRPr kumimoji="1" lang="zh-CN" altLang="en-US" sz="1800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endParaRPr>
                  </a:p>
                </p:txBody>
              </p:sp>
              <p:grpSp>
                <p:nvGrpSpPr>
                  <p:cNvPr id="73747" name="Group 30"/>
                  <p:cNvGrpSpPr>
                    <a:grpSpLocks/>
                  </p:cNvGrpSpPr>
                  <p:nvPr/>
                </p:nvGrpSpPr>
                <p:grpSpPr bwMode="auto">
                  <a:xfrm>
                    <a:off x="3264" y="720"/>
                    <a:ext cx="2425" cy="2016"/>
                    <a:chOff x="3264" y="720"/>
                    <a:chExt cx="2425" cy="2016"/>
                  </a:xfrm>
                </p:grpSpPr>
                <p:sp>
                  <p:nvSpPr>
                    <p:cNvPr id="73748" name="Oval 3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312" y="960"/>
                      <a:ext cx="340" cy="340"/>
                    </a:xfrm>
                    <a:prstGeom prst="ellipse">
                      <a:avLst/>
                    </a:prstGeom>
                    <a:noFill/>
                    <a:ln w="38100">
                      <a:solidFill>
                        <a:srgbClr val="CC66FF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buChar char="•"/>
                        <a:defRPr sz="21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5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9pPr>
                    </a:lstStyle>
                    <a:p>
                      <a:pPr ea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buFontTx/>
                        <a:buNone/>
                      </a:pPr>
                      <a:endParaRPr kumimoji="1" lang="zh-CN" altLang="en-US" sz="18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p:txBody>
                </p:sp>
                <p:sp>
                  <p:nvSpPr>
                    <p:cNvPr id="73749" name="Oval 3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080" y="1008"/>
                      <a:ext cx="340" cy="340"/>
                    </a:xfrm>
                    <a:prstGeom prst="ellipse">
                      <a:avLst/>
                    </a:prstGeom>
                    <a:noFill/>
                    <a:ln w="38100">
                      <a:solidFill>
                        <a:srgbClr val="CC66FF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buChar char="•"/>
                        <a:defRPr sz="21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5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9pPr>
                    </a:lstStyle>
                    <a:p>
                      <a:pPr ea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buFontTx/>
                        <a:buNone/>
                      </a:pPr>
                      <a:endParaRPr kumimoji="1" lang="zh-CN" altLang="en-US" sz="18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p:txBody>
                </p:sp>
                <p:sp>
                  <p:nvSpPr>
                    <p:cNvPr id="73750" name="Text Box 33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4032" y="1008"/>
                      <a:ext cx="432" cy="3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>
                      <a:spAutoFit/>
                    </a:bodyPr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buChar char="•"/>
                        <a:defRPr sz="21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5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9pPr>
                    </a:lstStyle>
                    <a:p>
                      <a:pPr ea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buFontTx/>
                        <a:buNone/>
                      </a:pPr>
                      <a:r>
                        <a:rPr kumimoji="1" lang="en-US" altLang="zh-CN" sz="18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18</a:t>
                      </a:r>
                    </a:p>
                  </p:txBody>
                </p:sp>
                <p:sp>
                  <p:nvSpPr>
                    <p:cNvPr id="73751" name="Text Box 34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264" y="960"/>
                      <a:ext cx="432" cy="453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buChar char="•"/>
                        <a:defRPr sz="21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5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9pPr>
                    </a:lstStyle>
                    <a:p>
                      <a:pPr ea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buFontTx/>
                        <a:buNone/>
                      </a:pPr>
                      <a:r>
                        <a:rPr kumimoji="1" lang="en-US" altLang="zh-CN" sz="18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</a:t>
                      </a:r>
                    </a:p>
                  </p:txBody>
                </p:sp>
                <p:sp>
                  <p:nvSpPr>
                    <p:cNvPr id="73752" name="Oval 3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944" y="720"/>
                      <a:ext cx="340" cy="340"/>
                    </a:xfrm>
                    <a:prstGeom prst="ellipse">
                      <a:avLst/>
                    </a:prstGeom>
                    <a:noFill/>
                    <a:ln w="38100">
                      <a:solidFill>
                        <a:srgbClr val="CC66FF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buChar char="•"/>
                        <a:defRPr sz="21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5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9pPr>
                    </a:lstStyle>
                    <a:p>
                      <a:pPr ea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buFontTx/>
                        <a:buNone/>
                      </a:pPr>
                      <a:endParaRPr kumimoji="1" lang="zh-CN" altLang="en-US" sz="18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p:txBody>
                </p:sp>
                <p:sp>
                  <p:nvSpPr>
                    <p:cNvPr id="8217" name="Line 36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5136" y="1056"/>
                      <a:ext cx="0" cy="432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accent1"/>
                      </a:solidFill>
                      <a:round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pPr defTabSz="685800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 sz="1350">
                        <a:solidFill>
                          <a:prstClr val="black"/>
                        </a:solidFill>
                        <a:latin typeface="等线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73754" name="Text Box 37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4955" y="720"/>
                      <a:ext cx="734" cy="31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square">
                      <a:spAutoFit/>
                    </a:bodyPr>
                    <a:lstStyle>
                      <a:lvl1pPr defTabSz="685800">
                        <a:lnSpc>
                          <a:spcPct val="90000"/>
                        </a:lnSpc>
                        <a:spcBef>
                          <a:spcPts val="750"/>
                        </a:spcBef>
                        <a:buFont typeface="Arial" panose="020B0604020202020204" pitchFamily="34" charset="0"/>
                        <a:buChar char="•"/>
                        <a:defRPr sz="21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1pPr>
                      <a:lvl2pPr marL="742950" indent="-28575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2pPr>
                      <a:lvl3pPr marL="11430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5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3pPr>
                      <a:lvl4pPr marL="16002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4pPr>
                      <a:lvl5pPr marL="2057400" indent="-228600" defTabSz="685800">
                        <a:lnSpc>
                          <a:spcPct val="90000"/>
                        </a:lnSpc>
                        <a:spcBef>
                          <a:spcPts val="375"/>
                        </a:spcBef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5pPr>
                      <a:lvl6pPr marL="25146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6pPr>
                      <a:lvl7pPr marL="29718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7pPr>
                      <a:lvl8pPr marL="34290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8pPr>
                      <a:lvl9pPr marL="3886200" indent="-2286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  <a:defRPr sz="1300">
                          <a:solidFill>
                            <a:schemeClr val="tx1"/>
                          </a:solidFill>
                          <a:latin typeface="等线" panose="02010600030101010101" pitchFamily="2" charset="-122"/>
                        </a:defRPr>
                      </a:lvl9pPr>
                    </a:lstStyle>
                    <a:p>
                      <a:pPr ea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buFontTx/>
                        <a:buNone/>
                      </a:pPr>
                      <a:r>
                        <a:rPr kumimoji="1" lang="en-US" altLang="zh-CN" sz="18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27</a:t>
                      </a:r>
                    </a:p>
                  </p:txBody>
                </p:sp>
                <p:grpSp>
                  <p:nvGrpSpPr>
                    <p:cNvPr id="73755" name="Group 38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3360" y="1296"/>
                      <a:ext cx="2016" cy="1440"/>
                      <a:chOff x="3360" y="1296"/>
                      <a:chExt cx="2016" cy="1440"/>
                    </a:xfrm>
                  </p:grpSpPr>
                  <p:sp>
                    <p:nvSpPr>
                      <p:cNvPr id="73756" name="Oval 39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360" y="2160"/>
                        <a:ext cx="340" cy="340"/>
                      </a:xfrm>
                      <a:prstGeom prst="ellipse">
                        <a:avLst/>
                      </a:prstGeom>
                      <a:noFill/>
                      <a:ln w="38100">
                        <a:solidFill>
                          <a:srgbClr val="CC66FF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>
                        <a:lvl1pPr defTabSz="685800">
                          <a:lnSpc>
                            <a:spcPct val="90000"/>
                          </a:lnSpc>
                          <a:spcBef>
                            <a:spcPts val="750"/>
                          </a:spcBef>
                          <a:buFont typeface="Arial" panose="020B0604020202020204" pitchFamily="34" charset="0"/>
                          <a:buChar char="•"/>
                          <a:defRPr sz="21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1pPr>
                        <a:lvl2pPr marL="742950" indent="-28575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2pPr>
                        <a:lvl3pPr marL="11430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5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3pPr>
                        <a:lvl4pPr marL="16002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4pPr>
                        <a:lvl5pPr marL="20574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5pPr>
                        <a:lvl6pPr marL="25146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6pPr>
                        <a:lvl7pPr marL="29718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7pPr>
                        <a:lvl8pPr marL="34290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8pPr>
                        <a:lvl9pPr marL="38862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9pPr>
                      </a:lstStyle>
                      <a:p>
                        <a:pPr eaLnBrk="1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buFontTx/>
                          <a:buNone/>
                        </a:pPr>
                        <a:endParaRPr kumimoji="1" lang="zh-CN" alt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endParaRPr>
                      </a:p>
                    </p:txBody>
                  </p:sp>
                  <p:sp>
                    <p:nvSpPr>
                      <p:cNvPr id="73757" name="Oval 4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4992" y="2256"/>
                        <a:ext cx="340" cy="340"/>
                      </a:xfrm>
                      <a:prstGeom prst="ellipse">
                        <a:avLst/>
                      </a:prstGeom>
                      <a:noFill/>
                      <a:ln w="38100">
                        <a:solidFill>
                          <a:srgbClr val="CC66FF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>
                        <a:lvl1pPr defTabSz="685800">
                          <a:lnSpc>
                            <a:spcPct val="90000"/>
                          </a:lnSpc>
                          <a:spcBef>
                            <a:spcPts val="750"/>
                          </a:spcBef>
                          <a:buFont typeface="Arial" panose="020B0604020202020204" pitchFamily="34" charset="0"/>
                          <a:buChar char="•"/>
                          <a:defRPr sz="21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1pPr>
                        <a:lvl2pPr marL="742950" indent="-28575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2pPr>
                        <a:lvl3pPr marL="11430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5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3pPr>
                        <a:lvl4pPr marL="16002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4pPr>
                        <a:lvl5pPr marL="20574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5pPr>
                        <a:lvl6pPr marL="25146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6pPr>
                        <a:lvl7pPr marL="29718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7pPr>
                        <a:lvl8pPr marL="34290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8pPr>
                        <a:lvl9pPr marL="38862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9pPr>
                      </a:lstStyle>
                      <a:p>
                        <a:pPr eaLnBrk="1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buFontTx/>
                          <a:buNone/>
                        </a:pPr>
                        <a:endParaRPr kumimoji="1" lang="zh-CN" alt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endParaRPr>
                      </a:p>
                    </p:txBody>
                  </p:sp>
                  <p:sp>
                    <p:nvSpPr>
                      <p:cNvPr id="73758" name="Text Box 41"/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3408" y="2160"/>
                        <a:ext cx="240" cy="45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>
                        <a:lvl1pPr defTabSz="685800">
                          <a:lnSpc>
                            <a:spcPct val="90000"/>
                          </a:lnSpc>
                          <a:spcBef>
                            <a:spcPts val="750"/>
                          </a:spcBef>
                          <a:buFont typeface="Arial" panose="020B0604020202020204" pitchFamily="34" charset="0"/>
                          <a:buChar char="•"/>
                          <a:defRPr sz="21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1pPr>
                        <a:lvl2pPr marL="742950" indent="-28575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2pPr>
                        <a:lvl3pPr marL="11430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5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3pPr>
                        <a:lvl4pPr marL="16002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4pPr>
                        <a:lvl5pPr marL="20574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5pPr>
                        <a:lvl6pPr marL="25146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6pPr>
                        <a:lvl7pPr marL="29718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7pPr>
                        <a:lvl8pPr marL="34290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8pPr>
                        <a:lvl9pPr marL="38862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9pPr>
                      </a:lstStyle>
                      <a:p>
                        <a:pPr eaLnBrk="1" hangingPunct="1">
                          <a:lnSpc>
                            <a:spcPct val="100000"/>
                          </a:lnSpc>
                          <a:spcBef>
                            <a:spcPct val="50000"/>
                          </a:spcBef>
                          <a:buFontTx/>
                          <a:buNone/>
                        </a:pPr>
                        <a:r>
                          <a:rPr kumimoji="1" lang="en-US" altLang="zh-CN" sz="1800" b="1">
                            <a:solidFill>
                              <a:srgbClr val="000000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rPr>
                          <a:t>2</a:t>
                        </a:r>
                      </a:p>
                    </p:txBody>
                  </p:sp>
                  <p:sp>
                    <p:nvSpPr>
                      <p:cNvPr id="73759" name="Text Box 42"/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4992" y="2256"/>
                        <a:ext cx="384" cy="31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>
                        <a:spAutoFit/>
                      </a:bodyPr>
                      <a:lstStyle>
                        <a:lvl1pPr defTabSz="685800">
                          <a:lnSpc>
                            <a:spcPct val="90000"/>
                          </a:lnSpc>
                          <a:spcBef>
                            <a:spcPts val="750"/>
                          </a:spcBef>
                          <a:buFont typeface="Arial" panose="020B0604020202020204" pitchFamily="34" charset="0"/>
                          <a:buChar char="•"/>
                          <a:defRPr sz="21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1pPr>
                        <a:lvl2pPr marL="742950" indent="-28575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2pPr>
                        <a:lvl3pPr marL="11430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5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3pPr>
                        <a:lvl4pPr marL="16002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4pPr>
                        <a:lvl5pPr marL="20574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5pPr>
                        <a:lvl6pPr marL="25146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6pPr>
                        <a:lvl7pPr marL="29718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7pPr>
                        <a:lvl8pPr marL="34290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8pPr>
                        <a:lvl9pPr marL="38862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9pPr>
                      </a:lstStyle>
                      <a:p>
                        <a:pPr eaLnBrk="1" hangingPunct="1">
                          <a:lnSpc>
                            <a:spcPct val="100000"/>
                          </a:lnSpc>
                          <a:spcBef>
                            <a:spcPct val="50000"/>
                          </a:spcBef>
                          <a:buFontTx/>
                          <a:buNone/>
                        </a:pPr>
                        <a:r>
                          <a:rPr kumimoji="1" lang="en-US" altLang="zh-CN" sz="1800" b="1">
                            <a:solidFill>
                              <a:srgbClr val="000000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rPr>
                          <a:t>3</a:t>
                        </a:r>
                      </a:p>
                    </p:txBody>
                  </p:sp>
                  <p:sp>
                    <p:nvSpPr>
                      <p:cNvPr id="73760" name="Oval 4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360" y="1584"/>
                        <a:ext cx="340" cy="340"/>
                      </a:xfrm>
                      <a:prstGeom prst="ellipse">
                        <a:avLst/>
                      </a:prstGeom>
                      <a:noFill/>
                      <a:ln w="38100">
                        <a:solidFill>
                          <a:srgbClr val="CC66FF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>
                        <a:lvl1pPr defTabSz="685800">
                          <a:lnSpc>
                            <a:spcPct val="90000"/>
                          </a:lnSpc>
                          <a:spcBef>
                            <a:spcPts val="750"/>
                          </a:spcBef>
                          <a:buFont typeface="Arial" panose="020B0604020202020204" pitchFamily="34" charset="0"/>
                          <a:buChar char="•"/>
                          <a:defRPr sz="21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1pPr>
                        <a:lvl2pPr marL="742950" indent="-28575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2pPr>
                        <a:lvl3pPr marL="11430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5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3pPr>
                        <a:lvl4pPr marL="16002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4pPr>
                        <a:lvl5pPr marL="20574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5pPr>
                        <a:lvl6pPr marL="25146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6pPr>
                        <a:lvl7pPr marL="29718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7pPr>
                        <a:lvl8pPr marL="34290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8pPr>
                        <a:lvl9pPr marL="38862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9pPr>
                      </a:lstStyle>
                      <a:p>
                        <a:pPr eaLnBrk="1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buFontTx/>
                          <a:buNone/>
                        </a:pPr>
                        <a:endParaRPr kumimoji="1" lang="zh-CN" alt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endParaRPr>
                      </a:p>
                    </p:txBody>
                  </p:sp>
                  <p:sp>
                    <p:nvSpPr>
                      <p:cNvPr id="73761" name="Oval 44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4992" y="1488"/>
                        <a:ext cx="340" cy="340"/>
                      </a:xfrm>
                      <a:prstGeom prst="ellipse">
                        <a:avLst/>
                      </a:prstGeom>
                      <a:noFill/>
                      <a:ln w="38100">
                        <a:solidFill>
                          <a:srgbClr val="CC66FF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>
                        <a:lvl1pPr defTabSz="685800">
                          <a:lnSpc>
                            <a:spcPct val="90000"/>
                          </a:lnSpc>
                          <a:spcBef>
                            <a:spcPts val="750"/>
                          </a:spcBef>
                          <a:buFont typeface="Arial" panose="020B0604020202020204" pitchFamily="34" charset="0"/>
                          <a:buChar char="•"/>
                          <a:defRPr sz="21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1pPr>
                        <a:lvl2pPr marL="742950" indent="-28575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2pPr>
                        <a:lvl3pPr marL="11430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5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3pPr>
                        <a:lvl4pPr marL="16002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4pPr>
                        <a:lvl5pPr marL="20574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5pPr>
                        <a:lvl6pPr marL="25146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6pPr>
                        <a:lvl7pPr marL="29718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7pPr>
                        <a:lvl8pPr marL="34290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8pPr>
                        <a:lvl9pPr marL="38862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9pPr>
                      </a:lstStyle>
                      <a:p>
                        <a:pPr eaLnBrk="1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buFontTx/>
                          <a:buNone/>
                        </a:pPr>
                        <a:endParaRPr kumimoji="1" lang="zh-CN" altLang="en-US" sz="18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endParaRPr>
                      </a:p>
                    </p:txBody>
                  </p:sp>
                  <p:sp>
                    <p:nvSpPr>
                      <p:cNvPr id="8226" name="Line 45"/>
                      <p:cNvSpPr>
                        <a:spLocks noChangeShapeType="1"/>
                      </p:cNvSpPr>
                      <p:nvPr/>
                    </p:nvSpPr>
                    <p:spPr bwMode="auto">
                      <a:xfrm flipH="1">
                        <a:off x="3504" y="1920"/>
                        <a:ext cx="0" cy="240"/>
                      </a:xfrm>
                      <a:prstGeom prst="line">
                        <a:avLst/>
                      </a:prstGeom>
                      <a:noFill/>
                      <a:ln w="3810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pPr defTabSz="685800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zh-CN" altLang="en-US" sz="1350">
                          <a:solidFill>
                            <a:prstClr val="black"/>
                          </a:solidFill>
                          <a:latin typeface="等线" panose="020F0502020204030204"/>
                          <a:ea typeface="等线" panose="02010600030101010101" pitchFamily="2" charset="-122"/>
                        </a:endParaRPr>
                      </a:p>
                    </p:txBody>
                  </p:sp>
                  <p:sp>
                    <p:nvSpPr>
                      <p:cNvPr id="8227" name="Line 46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5136" y="1824"/>
                        <a:ext cx="0" cy="432"/>
                      </a:xfrm>
                      <a:prstGeom prst="line">
                        <a:avLst/>
                      </a:prstGeom>
                      <a:noFill/>
                      <a:ln w="3810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pPr defTabSz="685800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zh-CN" altLang="en-US" sz="1350">
                          <a:solidFill>
                            <a:prstClr val="black"/>
                          </a:solidFill>
                          <a:latin typeface="等线" panose="020F0502020204030204"/>
                          <a:ea typeface="等线" panose="02010600030101010101" pitchFamily="2" charset="-122"/>
                        </a:endParaRPr>
                      </a:p>
                    </p:txBody>
                  </p:sp>
                  <p:sp>
                    <p:nvSpPr>
                      <p:cNvPr id="73764" name="Text Box 47"/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3360" y="1611"/>
                        <a:ext cx="384" cy="45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>
                        <a:lvl1pPr defTabSz="685800">
                          <a:lnSpc>
                            <a:spcPct val="90000"/>
                          </a:lnSpc>
                          <a:spcBef>
                            <a:spcPts val="750"/>
                          </a:spcBef>
                          <a:buFont typeface="Arial" panose="020B0604020202020204" pitchFamily="34" charset="0"/>
                          <a:buChar char="•"/>
                          <a:defRPr sz="21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1pPr>
                        <a:lvl2pPr marL="742950" indent="-28575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2pPr>
                        <a:lvl3pPr marL="11430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5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3pPr>
                        <a:lvl4pPr marL="16002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4pPr>
                        <a:lvl5pPr marL="20574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5pPr>
                        <a:lvl6pPr marL="25146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6pPr>
                        <a:lvl7pPr marL="29718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7pPr>
                        <a:lvl8pPr marL="34290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8pPr>
                        <a:lvl9pPr marL="38862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9pPr>
                      </a:lstStyle>
                      <a:p>
                        <a:pPr eaLnBrk="1" hangingPunct="1">
                          <a:lnSpc>
                            <a:spcPct val="100000"/>
                          </a:lnSpc>
                          <a:spcBef>
                            <a:spcPct val="50000"/>
                          </a:spcBef>
                          <a:buFontTx/>
                          <a:buNone/>
                        </a:pPr>
                        <a:r>
                          <a:rPr kumimoji="1" lang="en-US" altLang="zh-CN" sz="1800" b="1">
                            <a:solidFill>
                              <a:srgbClr val="000000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rPr>
                          <a:t>6</a:t>
                        </a:r>
                      </a:p>
                    </p:txBody>
                  </p:sp>
                  <p:sp>
                    <p:nvSpPr>
                      <p:cNvPr id="73765" name="Text Box 48"/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5040" y="1488"/>
                        <a:ext cx="240" cy="45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>
                        <a:lvl1pPr defTabSz="685800">
                          <a:lnSpc>
                            <a:spcPct val="90000"/>
                          </a:lnSpc>
                          <a:spcBef>
                            <a:spcPts val="750"/>
                          </a:spcBef>
                          <a:buFont typeface="Arial" panose="020B0604020202020204" pitchFamily="34" charset="0"/>
                          <a:buChar char="•"/>
                          <a:defRPr sz="21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1pPr>
                        <a:lvl2pPr marL="742950" indent="-28575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2pPr>
                        <a:lvl3pPr marL="11430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5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3pPr>
                        <a:lvl4pPr marL="16002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4pPr>
                        <a:lvl5pPr marL="2057400" indent="-228600" defTabSz="68580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5pPr>
                        <a:lvl6pPr marL="25146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6pPr>
                        <a:lvl7pPr marL="29718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7pPr>
                        <a:lvl8pPr marL="34290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8pPr>
                        <a:lvl9pPr marL="3886200" indent="-228600" defTabSz="685800" eaLnBrk="0" fontAlgn="base" hangingPunct="0">
                          <a:lnSpc>
                            <a:spcPct val="90000"/>
                          </a:lnSpc>
                          <a:spcBef>
                            <a:spcPts val="375"/>
                          </a:spcBef>
                          <a:spcAft>
                            <a:spcPct val="0"/>
                          </a:spcAft>
                          <a:buFont typeface="Arial" panose="020B0604020202020204" pitchFamily="34" charset="0"/>
                          <a:buChar char="•"/>
                          <a:defRPr sz="1300">
                            <a:solidFill>
                              <a:schemeClr val="tx1"/>
                            </a:solidFill>
                            <a:latin typeface="等线" panose="02010600030101010101" pitchFamily="2" charset="-122"/>
                          </a:defRPr>
                        </a:lvl9pPr>
                      </a:lstStyle>
                      <a:p>
                        <a:pPr eaLnBrk="1" hangingPunct="1">
                          <a:lnSpc>
                            <a:spcPct val="100000"/>
                          </a:lnSpc>
                          <a:spcBef>
                            <a:spcPct val="50000"/>
                          </a:spcBef>
                          <a:buFontTx/>
                          <a:buNone/>
                        </a:pPr>
                        <a:r>
                          <a:rPr kumimoji="1" lang="en-US" altLang="zh-CN" sz="1800" b="1">
                            <a:solidFill>
                              <a:srgbClr val="000000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rPr>
                          <a:t>9</a:t>
                        </a:r>
                      </a:p>
                    </p:txBody>
                  </p:sp>
                  <p:sp>
                    <p:nvSpPr>
                      <p:cNvPr id="8230" name="Line 49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3504" y="1296"/>
                        <a:ext cx="0" cy="288"/>
                      </a:xfrm>
                      <a:prstGeom prst="line">
                        <a:avLst/>
                      </a:prstGeom>
                      <a:noFill/>
                      <a:ln w="3810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pPr defTabSz="685800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zh-CN" altLang="en-US" sz="1350">
                          <a:solidFill>
                            <a:prstClr val="black"/>
                          </a:solidFill>
                          <a:latin typeface="等线" panose="020F0502020204030204"/>
                          <a:ea typeface="等线" panose="02010600030101010101" pitchFamily="2" charset="-122"/>
                        </a:endParaRPr>
                      </a:p>
                    </p:txBody>
                  </p:sp>
                  <p:sp>
                    <p:nvSpPr>
                      <p:cNvPr id="8231" name="Line 50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3649" y="2448"/>
                        <a:ext cx="528" cy="288"/>
                      </a:xfrm>
                      <a:prstGeom prst="line">
                        <a:avLst/>
                      </a:prstGeom>
                      <a:noFill/>
                      <a:ln w="3810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pPr defTabSz="685800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zh-CN" altLang="en-US" sz="1350">
                          <a:solidFill>
                            <a:prstClr val="black"/>
                          </a:solidFill>
                          <a:latin typeface="等线" panose="020F0502020204030204"/>
                          <a:ea typeface="等线" panose="02010600030101010101" pitchFamily="2" charset="-122"/>
                        </a:endParaRPr>
                      </a:p>
                    </p:txBody>
                  </p:sp>
                  <p:sp>
                    <p:nvSpPr>
                      <p:cNvPr id="8232" name="Line 51"/>
                      <p:cNvSpPr>
                        <a:spLocks noChangeShapeType="1"/>
                      </p:cNvSpPr>
                      <p:nvPr/>
                    </p:nvSpPr>
                    <p:spPr bwMode="auto">
                      <a:xfrm flipV="1">
                        <a:off x="4512" y="2496"/>
                        <a:ext cx="528" cy="240"/>
                      </a:xfrm>
                      <a:prstGeom prst="line">
                        <a:avLst/>
                      </a:prstGeom>
                      <a:noFill/>
                      <a:ln w="38100">
                        <a:solidFill>
                          <a:schemeClr val="accent1"/>
                        </a:solidFill>
                        <a:round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/>
                      <a:lstStyle/>
                      <a:p>
                        <a:pPr defTabSz="685800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zh-CN" altLang="en-US" sz="1350">
                          <a:solidFill>
                            <a:prstClr val="black"/>
                          </a:solidFill>
                          <a:latin typeface="等线" panose="020F0502020204030204"/>
                          <a:ea typeface="等线" panose="02010600030101010101" pitchFamily="2" charset="-122"/>
                        </a:endParaRPr>
                      </a:p>
                    </p:txBody>
                  </p:sp>
                </p:grpSp>
              </p:grpSp>
            </p:grpSp>
          </p:grpSp>
          <p:sp>
            <p:nvSpPr>
              <p:cNvPr id="8206" name="Line 52"/>
              <p:cNvSpPr>
                <a:spLocks noChangeShapeType="1"/>
              </p:cNvSpPr>
              <p:nvPr/>
            </p:nvSpPr>
            <p:spPr bwMode="auto">
              <a:xfrm>
                <a:off x="4416" y="1104"/>
                <a:ext cx="575" cy="336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8207" name="Line 53"/>
              <p:cNvSpPr>
                <a:spLocks noChangeShapeType="1"/>
              </p:cNvSpPr>
              <p:nvPr/>
            </p:nvSpPr>
            <p:spPr bwMode="auto">
              <a:xfrm>
                <a:off x="3696" y="1680"/>
                <a:ext cx="1296" cy="528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</p:grpSp>
      </p:grp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622"/>
    </mc:Choice>
    <mc:Fallback xmlns="">
      <p:transition spd="slow" advTm="140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682" x="1778000" y="2366963"/>
          <p14:tracePt t="19692" x="1782763" y="2371725"/>
          <p14:tracePt t="19749" x="1787525" y="2374900"/>
          <p14:tracePt t="19759" x="1792288" y="2389188"/>
          <p14:tracePt t="19774" x="1792288" y="2393950"/>
          <p14:tracePt t="19792" x="1792288" y="2411413"/>
          <p14:tracePt t="19824" x="1792288" y="2462213"/>
          <p14:tracePt t="19857" x="1792288" y="2503488"/>
          <p14:tracePt t="19860" x="1792288" y="2517775"/>
          <p14:tracePt t="19890" x="1778000" y="2540000"/>
          <p14:tracePt t="19907" x="1773238" y="2557463"/>
          <p14:tracePt t="19924" x="1773238" y="2571750"/>
          <p14:tracePt t="19940" x="1765300" y="2581275"/>
          <p14:tracePt t="19958" x="1765300" y="2586038"/>
          <p14:tracePt t="19974" x="1751013" y="2593975"/>
          <p14:tracePt t="19991" x="1746250" y="2608263"/>
          <p14:tracePt t="20008" x="1728788" y="2630488"/>
          <p14:tracePt t="20025" x="1724025" y="2644775"/>
          <p14:tracePt t="20042" x="1704975" y="2662238"/>
          <p14:tracePt t="20058" x="1692275" y="2681288"/>
          <p14:tracePt t="20074" x="1673225" y="2698750"/>
          <p14:tracePt t="20090" x="1655763" y="2713038"/>
          <p14:tracePt t="20109" x="1627188" y="2732088"/>
          <p14:tracePt t="20125" x="1614488" y="2744788"/>
          <p14:tracePt t="20144" x="1590675" y="2754313"/>
          <p14:tracePt t="20157" x="1590675" y="2759075"/>
          <p14:tracePt t="20175" x="1577975" y="2759075"/>
          <p14:tracePt t="20192" x="1573213" y="2759075"/>
          <p14:tracePt t="20209" x="1558925" y="2768600"/>
          <p14:tracePt t="20224" x="1546225" y="2768600"/>
          <p14:tracePt t="20242" x="1527175" y="2768600"/>
          <p14:tracePt t="20246" x="1500188" y="2768600"/>
          <p14:tracePt t="20263" x="1477963" y="2771775"/>
          <p14:tracePt t="20279" x="1431925" y="2771775"/>
          <p14:tracePt t="20292" x="1422400" y="2771775"/>
          <p14:tracePt t="20324" x="1409700" y="2771775"/>
          <p14:tracePt t="20340" x="1400175" y="2763838"/>
          <p14:tracePt t="20343" x="1385888" y="2749550"/>
          <p14:tracePt t="20362" x="1368425" y="2735263"/>
          <p14:tracePt t="20377" x="1331913" y="2708275"/>
          <p14:tracePt t="20390" x="1312863" y="2698750"/>
          <p14:tracePt t="20407" x="1290638" y="2681288"/>
          <p14:tracePt t="20424" x="1239838" y="2649538"/>
          <p14:tracePt t="20440" x="1222375" y="2635250"/>
          <p14:tracePt t="20459" x="1154113" y="2608263"/>
          <p14:tracePt t="20474" x="1122363" y="2586038"/>
          <p14:tracePt t="20491" x="1049338" y="2554288"/>
          <p14:tracePt t="20508" x="1020763" y="2535238"/>
          <p14:tracePt t="20526" x="993775" y="2525713"/>
          <p14:tracePt t="20541" x="989013" y="2520950"/>
          <p14:tracePt t="20557" x="981075" y="2513013"/>
          <p14:tracePt t="20574" x="976313" y="2513013"/>
          <p14:tracePt t="20592" x="966788" y="2508250"/>
          <p14:tracePt t="20607" x="962025" y="2503488"/>
          <p14:tracePt t="20628" x="957263" y="2498725"/>
          <p14:tracePt t="20641" x="957263" y="2493963"/>
          <p14:tracePt t="20658" x="952500" y="2489200"/>
          <p14:tracePt t="20674" x="952500" y="2484438"/>
          <p14:tracePt t="20691" x="952500" y="2476500"/>
          <p14:tracePt t="20707" x="947738" y="2452688"/>
          <p14:tracePt t="20724" x="947738" y="2444750"/>
          <p14:tracePt t="20727" x="947738" y="2430463"/>
          <p14:tracePt t="20742" x="947738" y="2411413"/>
          <p14:tracePt t="20758" x="947738" y="2398713"/>
          <p14:tracePt t="20774" x="952500" y="2384425"/>
          <p14:tracePt t="20790" x="962025" y="2371725"/>
          <p14:tracePt t="20807" x="966788" y="2357438"/>
          <p14:tracePt t="20824" x="971550" y="2352675"/>
          <p14:tracePt t="20840" x="976313" y="2347913"/>
          <p14:tracePt t="20857" x="984250" y="2343150"/>
          <p14:tracePt t="20884" x="989013" y="2343150"/>
          <p14:tracePt t="20897" x="993775" y="2343150"/>
          <p14:tracePt t="20907" x="1003300" y="2343150"/>
          <p14:tracePt t="20924" x="1025525" y="2343150"/>
          <p14:tracePt t="20941" x="1071563" y="2343150"/>
          <p14:tracePt t="20957" x="1112838" y="2352675"/>
          <p14:tracePt t="20974" x="1166813" y="2362200"/>
          <p14:tracePt t="20991" x="1195388" y="2366963"/>
          <p14:tracePt t="21007" x="1227138" y="2379663"/>
          <p14:tracePt t="21024" x="1249363" y="2389188"/>
          <p14:tracePt t="21042" x="1281113" y="2398713"/>
          <p14:tracePt t="21058" x="1295400" y="2411413"/>
          <p14:tracePt t="21075" x="1327150" y="2435225"/>
          <p14:tracePt t="21091" x="1349375" y="2447925"/>
          <p14:tracePt t="21107" x="1358900" y="2457450"/>
          <p14:tracePt t="21124" x="1409700" y="2493963"/>
          <p14:tracePt t="21140" x="1441450" y="2517775"/>
          <p14:tracePt t="21157" x="1473200" y="2554288"/>
          <p14:tracePt t="21174" x="1485900" y="2557463"/>
          <p14:tracePt t="21191" x="1504950" y="2576513"/>
          <p14:tracePt t="21207" x="1509713" y="2581275"/>
          <p14:tracePt t="21225" x="1509713" y="2586038"/>
          <p14:tracePt t="21241" x="1514475" y="2589213"/>
          <p14:tracePt t="21258" x="1517650" y="2593975"/>
          <p14:tracePt t="21274" x="1517650" y="2598738"/>
          <p14:tracePt t="21291" x="1522413" y="2613025"/>
          <p14:tracePt t="21307" x="1522413" y="2622550"/>
          <p14:tracePt t="21324" x="1522413" y="2644775"/>
          <p14:tracePt t="21340" x="1522413" y="2667000"/>
          <p14:tracePt t="21356" x="1517650" y="2698750"/>
          <p14:tracePt t="21374" x="1509713" y="2708275"/>
          <p14:tracePt t="21391" x="1504950" y="2727325"/>
          <p14:tracePt t="21408" x="1500188" y="2732088"/>
          <p14:tracePt t="21424" x="1495425" y="2744788"/>
          <p14:tracePt t="21440" x="1490663" y="2744788"/>
          <p14:tracePt t="21457" x="1477963" y="2754313"/>
          <p14:tracePt t="21473" x="1463675" y="2763838"/>
          <p14:tracePt t="21492" x="1441450" y="2771775"/>
          <p14:tracePt t="21508" x="1427163" y="2781300"/>
          <p14:tracePt t="21525" x="1395413" y="2790825"/>
          <p14:tracePt t="21541" x="1376363" y="2800350"/>
          <p14:tracePt t="21558" x="1327150" y="2813050"/>
          <p14:tracePt t="21574" x="1300163" y="2813050"/>
          <p14:tracePt t="21590" x="1271588" y="2813050"/>
          <p14:tracePt t="21608" x="1208088" y="2817813"/>
          <p14:tracePt t="21624" x="1171575" y="2817813"/>
          <p14:tracePt t="21628" x="1130300" y="2817813"/>
          <p14:tracePt t="21642" x="1112838" y="2817813"/>
          <p14:tracePt t="21657" x="1103313" y="2817813"/>
          <p14:tracePt t="21674" x="1081088" y="2817813"/>
          <p14:tracePt t="21690" x="1071563" y="2817813"/>
          <p14:tracePt t="21707" x="1057275" y="2817813"/>
          <p14:tracePt t="21741" x="1049338" y="2813050"/>
          <p14:tracePt t="21758" x="1039813" y="2808288"/>
          <p14:tracePt t="21774" x="1030288" y="2803525"/>
          <p14:tracePt t="21791" x="1020763" y="2800350"/>
          <p14:tracePt t="21807" x="1008063" y="2786063"/>
          <p14:tracePt t="21824" x="1003300" y="2781300"/>
          <p14:tracePt t="21841" x="993775" y="2768600"/>
          <p14:tracePt t="21857" x="989013" y="2759075"/>
          <p14:tracePt t="21875" x="976313" y="2732088"/>
          <p14:tracePt t="21890" x="971550" y="2717800"/>
          <p14:tracePt t="21908" x="957263" y="2690813"/>
          <p14:tracePt t="21924" x="947738" y="2681288"/>
          <p14:tracePt t="21941" x="944563" y="2649538"/>
          <p14:tracePt t="21957" x="944563" y="2635250"/>
          <p14:tracePt t="21975" x="944563" y="2613025"/>
          <p14:tracePt t="21991" x="944563" y="2598738"/>
          <p14:tracePt t="22008" x="944563" y="2593975"/>
          <p14:tracePt t="22024" x="944563" y="2581275"/>
          <p14:tracePt t="22042" x="944563" y="2562225"/>
          <p14:tracePt t="22058" x="944563" y="2554288"/>
          <p14:tracePt t="22074" x="947738" y="2540000"/>
          <p14:tracePt t="22090" x="957263" y="2530475"/>
          <p14:tracePt t="22121" x="962025" y="2525713"/>
          <p14:tracePt t="22223" x="966788" y="2508250"/>
          <p14:tracePt t="22224" x="0" y="0"/>
        </p14:tracePtLst>
        <p14:tracePtLst>
          <p14:tracePt t="23855" x="374650" y="2768600"/>
          <p14:tracePt t="23945" x="382588" y="2768600"/>
          <p14:tracePt t="23956" x="396875" y="2763838"/>
          <p14:tracePt t="23968" x="411163" y="2763838"/>
          <p14:tracePt t="23978" x="419100" y="2763838"/>
          <p14:tracePt t="23991" x="465138" y="2763838"/>
          <p14:tracePt t="24008" x="515938" y="2763838"/>
          <p14:tracePt t="24025" x="674688" y="2763838"/>
          <p14:tracePt t="24041" x="769938" y="2763838"/>
          <p14:tracePt t="24074" x="1071563" y="2763838"/>
          <p14:tracePt t="24107" x="1363663" y="2763838"/>
          <p14:tracePt t="24140" x="1631950" y="2763838"/>
          <p14:tracePt t="24160" x="1787525" y="2763838"/>
          <p14:tracePt t="24176" x="1874838" y="2763838"/>
          <p14:tracePt t="24180" x="1946275" y="2763838"/>
          <p14:tracePt t="24193" x="1997075" y="2763838"/>
          <p14:tracePt t="24207" x="2070100" y="2763838"/>
          <p14:tracePt t="24225" x="2160588" y="2763838"/>
          <p14:tracePt t="24241" x="2189163" y="2763838"/>
          <p14:tracePt t="24259" x="2211388" y="2763838"/>
          <p14:tracePt t="24274" x="2270125" y="2771775"/>
          <p14:tracePt t="24290" x="2320925" y="2781300"/>
          <p14:tracePt t="24309" x="2420938" y="2790825"/>
          <p14:tracePt t="24324" x="2476500" y="2808288"/>
          <p14:tracePt t="24340" x="2520950" y="2813050"/>
          <p14:tracePt t="24357" x="2544763" y="2813050"/>
          <p14:tracePt t="24374" x="2557463" y="2817813"/>
          <p14:tracePt t="24608" x="2576513" y="2817813"/>
          <p14:tracePt t="24609" x="0" y="0"/>
        </p14:tracePtLst>
        <p14:tracePtLst>
          <p14:tracePt t="28551" x="5603875" y="3333750"/>
          <p14:tracePt t="28564" x="5618163" y="3324225"/>
          <p14:tracePt t="28576" x="5622925" y="3319463"/>
          <p14:tracePt t="28591" x="5626100" y="3302000"/>
          <p14:tracePt t="28607" x="5630863" y="3302000"/>
          <p14:tracePt t="28624" x="5630863" y="3297238"/>
          <p14:tracePt t="28640" x="5635625" y="3297238"/>
          <p14:tracePt t="28658" x="5635625" y="3292475"/>
          <p14:tracePt t="28691" x="5654675" y="3287713"/>
          <p14:tracePt t="28725" x="5662613" y="3278188"/>
          <p14:tracePt t="28758" x="5691188" y="3273425"/>
          <p14:tracePt t="28775" x="5695950" y="3273425"/>
          <p14:tracePt t="28791" x="5708650" y="3273425"/>
          <p14:tracePt t="28807" x="5722938" y="3273425"/>
          <p14:tracePt t="28824" x="5732463" y="3273425"/>
          <p14:tracePt t="28840" x="5745163" y="3273425"/>
          <p14:tracePt t="28860" x="5749925" y="3273425"/>
          <p14:tracePt t="28884" x="5764213" y="3282950"/>
          <p14:tracePt t="28894" x="5772150" y="3282950"/>
          <p14:tracePt t="28907" x="5795963" y="3297238"/>
          <p14:tracePt t="28924" x="5808663" y="3302000"/>
          <p14:tracePt t="28941" x="5818188" y="3309938"/>
          <p14:tracePt t="28957" x="5827713" y="3314700"/>
          <p14:tracePt t="28975" x="5845175" y="3328988"/>
          <p14:tracePt t="28992" x="5849938" y="3333750"/>
          <p14:tracePt t="29008" x="5868988" y="3338513"/>
          <p14:tracePt t="29024" x="5873750" y="3351213"/>
          <p14:tracePt t="29041" x="5881688" y="3360738"/>
          <p14:tracePt t="29058" x="5891213" y="3375025"/>
          <p14:tracePt t="29074" x="5900738" y="3397250"/>
          <p14:tracePt t="29090" x="5910263" y="3419475"/>
          <p14:tracePt t="29107" x="5922963" y="3451225"/>
          <p14:tracePt t="29124" x="5922963" y="3470275"/>
          <p14:tracePt t="29141" x="5927725" y="3502025"/>
          <p14:tracePt t="29157" x="5927725" y="3516313"/>
          <p14:tracePt t="29174" x="5927725" y="3538538"/>
          <p14:tracePt t="29190" x="5927725" y="3543300"/>
          <p14:tracePt t="29208" x="5927725" y="3552825"/>
          <p14:tracePt t="29224" x="5922963" y="3556000"/>
          <p14:tracePt t="29242" x="5910263" y="3570288"/>
          <p14:tracePt t="29244" x="5891213" y="3584575"/>
          <p14:tracePt t="29258" x="5859463" y="3597275"/>
          <p14:tracePt t="29274" x="5832475" y="3606800"/>
          <p14:tracePt t="29291" x="5768975" y="3611563"/>
          <p14:tracePt t="29308" x="5740400" y="3621088"/>
          <p14:tracePt t="29311" x="5708650" y="3625850"/>
          <p14:tracePt t="29323" x="5672138" y="3625850"/>
          <p14:tracePt t="29341" x="5645150" y="3625850"/>
          <p14:tracePt t="29357" x="5572125" y="3625850"/>
          <p14:tracePt t="29375" x="5554663" y="3625850"/>
          <p14:tracePt t="29380" x="5530850" y="3625850"/>
          <p14:tracePt t="29392" x="5521325" y="3616325"/>
          <p14:tracePt t="29407" x="5513388" y="3616325"/>
          <p14:tracePt t="29424" x="5489575" y="3597275"/>
          <p14:tracePt t="29440" x="5476875" y="3589338"/>
          <p14:tracePt t="29457" x="5453063" y="3565525"/>
          <p14:tracePt t="29475" x="5445125" y="3556000"/>
          <p14:tracePt t="29491" x="5426075" y="3538538"/>
          <p14:tracePt t="29508" x="5416550" y="3529013"/>
          <p14:tracePt t="29524" x="5403850" y="3497263"/>
          <p14:tracePt t="29540" x="5403850" y="3492500"/>
          <p14:tracePt t="29541" x="0" y="0"/>
        </p14:tracePtLst>
        <p14:tracePtLst>
          <p14:tracePt t="30233" x="7496175" y="3438525"/>
          <p14:tracePt t="30290" x="7500938" y="3443288"/>
          <p14:tracePt t="30301" x="7505700" y="3455988"/>
          <p14:tracePt t="30312" x="7518400" y="3470275"/>
          <p14:tracePt t="30324" x="7523163" y="3487738"/>
          <p14:tracePt t="30340" x="7542213" y="3519488"/>
          <p14:tracePt t="30374" x="7546975" y="3579813"/>
          <p14:tracePt t="30407" x="7537450" y="3652838"/>
          <p14:tracePt t="30440" x="7496175" y="3716338"/>
          <p14:tracePt t="30457" x="7464425" y="3733800"/>
          <p14:tracePt t="30474" x="7437438" y="3733800"/>
          <p14:tracePt t="30492" x="7345363" y="3721100"/>
          <p14:tracePt t="30507" x="7308850" y="3716338"/>
          <p14:tracePt t="30526" x="7223125" y="3670300"/>
          <p14:tracePt t="30541" x="7204075" y="3657600"/>
          <p14:tracePt t="30558" x="7172325" y="3643313"/>
          <p14:tracePt t="30560" x="7154863" y="3625850"/>
          <p14:tracePt t="30574" x="7140575" y="3602038"/>
          <p14:tracePt t="30590" x="7118350" y="3579813"/>
          <p14:tracePt t="30596" x="7104063" y="3560763"/>
          <p14:tracePt t="30607" x="7089775" y="3548063"/>
          <p14:tracePt t="30624" x="7086600" y="3533775"/>
          <p14:tracePt t="30640" x="7081838" y="3519488"/>
          <p14:tracePt t="30657" x="7081838" y="3511550"/>
          <p14:tracePt t="30674" x="7081838" y="3506788"/>
          <p14:tracePt t="30690" x="7081838" y="3502025"/>
          <p14:tracePt t="30716" x="7081838" y="3497263"/>
          <p14:tracePt t="30873" x="0" y="0"/>
        </p14:tracePtLst>
        <p14:tracePtLst>
          <p14:tracePt t="33027" x="5718175" y="2635250"/>
          <p14:tracePt t="33103" x="5722938" y="2635250"/>
          <p14:tracePt t="33114" x="5727700" y="2635250"/>
          <p14:tracePt t="33124" x="5735638" y="2635250"/>
          <p14:tracePt t="33141" x="5740400" y="2640013"/>
          <p14:tracePt t="33157" x="5749925" y="2644775"/>
          <p14:tracePt t="33174" x="5764213" y="2649538"/>
          <p14:tracePt t="33191" x="5772150" y="2662238"/>
          <p14:tracePt t="33224" x="5795963" y="2676525"/>
          <p14:tracePt t="33258" x="5800725" y="2686050"/>
          <p14:tracePt t="33290" x="5808663" y="2695575"/>
          <p14:tracePt t="33293" x="5808663" y="2698750"/>
          <p14:tracePt t="33315" x="5813425" y="2703513"/>
          <p14:tracePt t="33339" x="5813425" y="2708275"/>
          <p14:tracePt t="33349" x="5818188" y="2713038"/>
          <p14:tracePt t="33360" x="5818188" y="2717800"/>
          <p14:tracePt t="33374" x="5818188" y="2722563"/>
          <p14:tracePt t="33390" x="5822950" y="2732088"/>
          <p14:tracePt t="33407" x="5822950" y="2754313"/>
          <p14:tracePt t="33424" x="5822950" y="2759075"/>
          <p14:tracePt t="33440" x="5822950" y="2771775"/>
          <p14:tracePt t="33457" x="5822950" y="2786063"/>
          <p14:tracePt t="33475" x="5822950" y="2808288"/>
          <p14:tracePt t="33491" x="5818188" y="2827338"/>
          <p14:tracePt t="33507" x="5808663" y="2849563"/>
          <p14:tracePt t="33524" x="5803900" y="2863850"/>
          <p14:tracePt t="33541" x="5791200" y="2890838"/>
          <p14:tracePt t="33558" x="5776913" y="2909888"/>
          <p14:tracePt t="33573" x="5745163" y="2936875"/>
          <p14:tracePt t="33591" x="5727700" y="2949575"/>
          <p14:tracePt t="33607" x="5681663" y="2968625"/>
          <p14:tracePt t="33624" x="5645150" y="2978150"/>
          <p14:tracePt t="33641" x="5586413" y="2986088"/>
          <p14:tracePt t="33657" x="5557838" y="2986088"/>
          <p14:tracePt t="33674" x="5535613" y="2986088"/>
          <p14:tracePt t="33690" x="5526088" y="2986088"/>
          <p14:tracePt t="33707" x="5521325" y="2982913"/>
          <p14:tracePt t="33723" x="5513388" y="2982913"/>
          <p14:tracePt t="33741" x="5508625" y="2978150"/>
          <p14:tracePt t="33757" x="5499100" y="2954338"/>
          <p14:tracePt t="33773" x="5499100" y="2949575"/>
          <p14:tracePt t="33790" x="5494338" y="2927350"/>
          <p14:tracePt t="33807" x="5494338" y="2922588"/>
          <p14:tracePt t="33824" x="5494338" y="2913063"/>
          <p14:tracePt t="33840" x="5494338" y="2900363"/>
          <p14:tracePt t="33858" x="5513388" y="2868613"/>
          <p14:tracePt t="33874" x="5535613" y="2854325"/>
          <p14:tracePt t="33890" x="5576888" y="2817813"/>
          <p14:tracePt t="33907" x="5589588" y="2808288"/>
          <p14:tracePt t="33924" x="5608638" y="2790825"/>
          <p14:tracePt t="33941" x="5613400" y="2781300"/>
          <p14:tracePt t="33981" x="5618163" y="2781300"/>
          <p14:tracePt t="34058" x="5618163" y="2776538"/>
          <p14:tracePt t="34182" x="0" y="0"/>
        </p14:tracePtLst>
        <p14:tracePtLst>
          <p14:tracePt t="34768" x="5589588" y="1924050"/>
          <p14:tracePt t="34792" x="5594350" y="1919288"/>
          <p14:tracePt t="34801" x="5599113" y="1911350"/>
          <p14:tracePt t="34812" x="5603875" y="1906588"/>
          <p14:tracePt t="34825" x="5618163" y="1901825"/>
          <p14:tracePt t="34841" x="5630863" y="1897063"/>
          <p14:tracePt t="34857" x="5649913" y="1878013"/>
          <p14:tracePt t="34890" x="5662613" y="1870075"/>
          <p14:tracePt t="34924" x="5667375" y="1865313"/>
          <p14:tracePt t="34993" x="5672138" y="1878013"/>
          <p14:tracePt t="35007" x="5686425" y="1901825"/>
          <p14:tracePt t="35017" x="5699125" y="1919288"/>
          <p14:tracePt t="35026" x="5708650" y="1946275"/>
          <p14:tracePt t="35040" x="5722938" y="1970088"/>
          <p14:tracePt t="35058" x="5732463" y="1997075"/>
          <p14:tracePt t="35074" x="5745163" y="2047875"/>
          <p14:tracePt t="35090" x="5749925" y="2074863"/>
          <p14:tracePt t="35107" x="5749925" y="2111375"/>
          <p14:tracePt t="35124" x="5749925" y="2133600"/>
          <p14:tracePt t="35141" x="5745163" y="2157413"/>
          <p14:tracePt t="35157" x="5745163" y="2160588"/>
          <p14:tracePt t="35174" x="5732463" y="2165350"/>
          <p14:tracePt t="35190" x="5727700" y="2165350"/>
          <p14:tracePt t="35207" x="5713413" y="2165350"/>
          <p14:tracePt t="35223" x="5691188" y="2160588"/>
          <p14:tracePt t="35241" x="5645150" y="2152650"/>
          <p14:tracePt t="35257" x="5618163" y="2152650"/>
          <p14:tracePt t="35275" x="5567363" y="2138363"/>
          <p14:tracePt t="35291" x="5549900" y="2133600"/>
          <p14:tracePt t="35307" x="5526088" y="2128838"/>
          <p14:tracePt t="35324" x="5518150" y="2116138"/>
          <p14:tracePt t="35340" x="5499100" y="2089150"/>
          <p14:tracePt t="35357" x="5494338" y="2070100"/>
          <p14:tracePt t="35374" x="5472113" y="2038350"/>
          <p14:tracePt t="35390" x="5467350" y="2024063"/>
          <p14:tracePt t="35408" x="5448300" y="2006600"/>
          <p14:tracePt t="35424" x="5445125" y="1992313"/>
          <p14:tracePt t="35442" x="5440363" y="1979613"/>
          <p14:tracePt t="35456" x="5435600" y="1974850"/>
          <p14:tracePt t="35457" x="0" y="0"/>
        </p14:tracePtLst>
        <p14:tracePtLst>
          <p14:tracePt t="36000" x="6524625" y="1997075"/>
          <p14:tracePt t="36038" x="6529388" y="1997075"/>
          <p14:tracePt t="36108" x="6534150" y="1997075"/>
          <p14:tracePt t="36117" x="6548438" y="2001838"/>
          <p14:tracePt t="36129" x="6553200" y="2016125"/>
          <p14:tracePt t="36140" x="6565900" y="2038350"/>
          <p14:tracePt t="36174" x="6592888" y="2106613"/>
          <p14:tracePt t="36207" x="6611938" y="2193925"/>
          <p14:tracePt t="36241" x="6602413" y="2266950"/>
          <p14:tracePt t="36258" x="6589713" y="2289175"/>
          <p14:tracePt t="36274" x="6565900" y="2311400"/>
          <p14:tracePt t="36292" x="6556375" y="2325688"/>
          <p14:tracePt t="36309" x="6507163" y="2339975"/>
          <p14:tracePt t="36324" x="6488113" y="2339975"/>
          <p14:tracePt t="36341" x="6438900" y="2330450"/>
          <p14:tracePt t="36357" x="6407150" y="2316163"/>
          <p14:tracePt t="36375" x="6310313" y="2270125"/>
          <p14:tracePt t="36390" x="6269038" y="2243138"/>
          <p14:tracePt t="36408" x="6246813" y="2225675"/>
          <p14:tracePt t="36424" x="6210300" y="2174875"/>
          <p14:tracePt t="36441" x="6205538" y="2133600"/>
          <p14:tracePt t="36457" x="6192838" y="2079625"/>
          <p14:tracePt t="36475" x="6192838" y="2055813"/>
          <p14:tracePt t="36492" x="6192838" y="2043113"/>
          <p14:tracePt t="36509" x="6192838" y="2038350"/>
          <p14:tracePt t="36524" x="6192838" y="2028825"/>
          <p14:tracePt t="36540" x="6192838" y="2024063"/>
          <p14:tracePt t="36622" x="0" y="0"/>
        </p14:tracePtLst>
        <p14:tracePtLst>
          <p14:tracePt t="37652" x="5599113" y="3282950"/>
          <p14:tracePt t="37662" x="5603875" y="3278188"/>
          <p14:tracePt t="37674" x="5603875" y="3273425"/>
          <p14:tracePt t="37691" x="5618163" y="3255963"/>
          <p14:tracePt t="37724" x="5640388" y="3232150"/>
          <p14:tracePt t="37757" x="5654675" y="3219450"/>
          <p14:tracePt t="37790" x="5732463" y="3205163"/>
          <p14:tracePt t="37793" x="5768975" y="3205163"/>
          <p14:tracePt t="37807" x="5791200" y="3205163"/>
          <p14:tracePt t="37824" x="5808663" y="3209925"/>
          <p14:tracePt t="37840" x="5818188" y="3209925"/>
          <p14:tracePt t="37859" x="5822950" y="3214688"/>
          <p14:tracePt t="37861" x="5832475" y="3219450"/>
          <p14:tracePt t="37874" x="5837238" y="3232150"/>
          <p14:tracePt t="37891" x="5849938" y="3241675"/>
          <p14:tracePt t="37907" x="5876925" y="3292475"/>
          <p14:tracePt t="37923" x="5891213" y="3324225"/>
          <p14:tracePt t="37940" x="5922963" y="3382963"/>
          <p14:tracePt t="37957" x="5937250" y="3414713"/>
          <p14:tracePt t="37973" x="5949950" y="3460750"/>
          <p14:tracePt t="37990" x="5954713" y="3482975"/>
          <p14:tracePt t="38007" x="5954713" y="3497263"/>
          <p14:tracePt t="38040" x="5954713" y="3502025"/>
          <p14:tracePt t="38062" x="5954713" y="3506788"/>
          <p14:tracePt t="38073" x="5946775" y="3506788"/>
          <p14:tracePt t="38090" x="5942013" y="3506788"/>
          <p14:tracePt t="38107" x="5918200" y="3506788"/>
          <p14:tracePt t="38123" x="5905500" y="3506788"/>
          <p14:tracePt t="38141" x="5900738" y="3506788"/>
          <p14:tracePt t="38156" x="5895975" y="3497263"/>
          <p14:tracePt t="38157" x="0" y="0"/>
        </p14:tracePtLst>
        <p14:tracePtLst>
          <p14:tracePt t="38828" x="7067550" y="3397250"/>
          <p14:tracePt t="38838" x="7067550" y="3402013"/>
          <p14:tracePt t="38849" x="7067550" y="3414713"/>
          <p14:tracePt t="38860" x="7067550" y="3424238"/>
          <p14:tracePt t="38873" x="7067550" y="3438525"/>
          <p14:tracePt t="38890" x="7067550" y="3446463"/>
          <p14:tracePt t="38906" x="7067550" y="3479800"/>
          <p14:tracePt t="38940" x="7089775" y="3538538"/>
          <p14:tracePt t="38973" x="7113588" y="3579813"/>
          <p14:tracePt t="39006" x="7154863" y="3602038"/>
          <p14:tracePt t="39023" x="7162800" y="3611563"/>
          <p14:tracePt t="39040" x="7204075" y="3625850"/>
          <p14:tracePt t="39056" x="7245350" y="3638550"/>
          <p14:tracePt t="39073" x="7300913" y="3638550"/>
          <p14:tracePt t="39090" x="7327900" y="3638550"/>
          <p14:tracePt t="39106" x="7345363" y="3638550"/>
          <p14:tracePt t="39123" x="7364413" y="3638550"/>
          <p14:tracePt t="39140" x="7373938" y="3629025"/>
          <p14:tracePt t="39156" x="7400925" y="3589338"/>
          <p14:tracePt t="39173" x="7418388" y="3548063"/>
          <p14:tracePt t="39190" x="7454900" y="3429000"/>
          <p14:tracePt t="39206" x="7464425" y="3370263"/>
          <p14:tracePt t="39223" x="7469188" y="3278188"/>
          <p14:tracePt t="39240" x="7459663" y="3236913"/>
          <p14:tracePt t="39257" x="7432675" y="3205163"/>
          <p14:tracePt t="39273" x="7427913" y="3192463"/>
          <p14:tracePt t="39290" x="7413625" y="3192463"/>
          <p14:tracePt t="39306" x="7410450" y="3192463"/>
          <p14:tracePt t="39323" x="7386638" y="3187700"/>
          <p14:tracePt t="39340" x="7381875" y="3187700"/>
          <p14:tracePt t="39356" x="7373938" y="3192463"/>
          <p14:tracePt t="39373" x="7369175" y="3192463"/>
          <p14:tracePt t="39390" x="0" y="0"/>
        </p14:tracePtLst>
        <p14:tracePtLst>
          <p14:tracePt t="43017" x="7277100" y="3429000"/>
          <p14:tracePt t="43092" x="7281863" y="3429000"/>
          <p14:tracePt t="43104" x="7291388" y="3433763"/>
          <p14:tracePt t="43115" x="7296150" y="3433763"/>
          <p14:tracePt t="43125" x="7308850" y="3446463"/>
          <p14:tracePt t="43158" x="7332663" y="3460750"/>
          <p14:tracePt t="43190" x="7364413" y="3482975"/>
          <p14:tracePt t="43224" x="7373938" y="3511550"/>
          <p14:tracePt t="43227" x="7373938" y="3529013"/>
          <p14:tracePt t="43240" x="7373938" y="3565525"/>
          <p14:tracePt t="43258" x="7373938" y="3592513"/>
          <p14:tracePt t="43274" x="7323138" y="3657600"/>
          <p14:tracePt t="43291" x="7308850" y="3670300"/>
          <p14:tracePt t="43294" x="7272338" y="3679825"/>
          <p14:tracePt t="43307" x="7232650" y="3689350"/>
          <p14:tracePt t="43324" x="7204075" y="3684588"/>
          <p14:tracePt t="43340" x="7089775" y="3648075"/>
          <p14:tracePt t="43357" x="7058025" y="3633788"/>
          <p14:tracePt t="43374" x="6962775" y="3579813"/>
          <p14:tracePt t="43390" x="6916738" y="3533775"/>
          <p14:tracePt t="43407" x="6843713" y="3414713"/>
          <p14:tracePt t="43423" x="6816725" y="3360738"/>
          <p14:tracePt t="43424" x="0" y="0"/>
        </p14:tracePtLst>
        <p14:tracePtLst>
          <p14:tracePt t="45368" x="5681663" y="2635250"/>
          <p14:tracePt t="45376" x="5686425" y="2644775"/>
          <p14:tracePt t="45390" x="5699125" y="2649538"/>
          <p14:tracePt t="45407" x="5703888" y="2654300"/>
          <p14:tracePt t="45424" x="5732463" y="2676525"/>
          <p14:tracePt t="45440" x="5735638" y="2681288"/>
          <p14:tracePt t="45457" x="5754688" y="2722563"/>
          <p14:tracePt t="45491" x="5768975" y="2781300"/>
          <p14:tracePt t="45524" x="5764213" y="2832100"/>
          <p14:tracePt t="45557" x="5740400" y="2876550"/>
          <p14:tracePt t="45574" x="5727700" y="2886075"/>
          <p14:tracePt t="45590" x="5718175" y="2890838"/>
          <p14:tracePt t="45607" x="5713413" y="2890838"/>
          <p14:tracePt t="45624" x="5699125" y="2890838"/>
          <p14:tracePt t="45640" x="5695950" y="2881313"/>
          <p14:tracePt t="45658" x="5640388" y="2863850"/>
          <p14:tracePt t="45673" x="5613400" y="2844800"/>
          <p14:tracePt t="45692" x="5562600" y="2827338"/>
          <p14:tracePt t="45707" x="5549900" y="2813050"/>
          <p14:tracePt t="45726" x="5530850" y="2795588"/>
          <p14:tracePt t="45741" x="5521325" y="2781300"/>
          <p14:tracePt t="45758" x="5508625" y="2749550"/>
          <p14:tracePt t="45774" x="5503863" y="2744788"/>
          <p14:tracePt t="45792" x="5494338" y="2722563"/>
          <p14:tracePt t="45793" x="0" y="0"/>
        </p14:tracePtLst>
        <p14:tracePtLst>
          <p14:tracePt t="46490" x="6302375" y="1938338"/>
          <p14:tracePt t="46513" x="6305550" y="1943100"/>
          <p14:tracePt t="46524" x="6305550" y="1951038"/>
          <p14:tracePt t="46534" x="6310313" y="1970088"/>
          <p14:tracePt t="46545" x="6319838" y="2011363"/>
          <p14:tracePt t="46557" x="6324600" y="2047875"/>
          <p14:tracePt t="46574" x="6334125" y="2097088"/>
          <p14:tracePt t="46590" x="6383338" y="2238375"/>
          <p14:tracePt t="46624" x="6434138" y="2335213"/>
          <p14:tracePt t="46657" x="6446838" y="2343150"/>
          <p14:tracePt t="46691" x="6483350" y="2343150"/>
          <p14:tracePt t="46707" x="6502400" y="2330450"/>
          <p14:tracePt t="46724" x="6534150" y="2289175"/>
          <p14:tracePt t="46726" x="6580188" y="2243138"/>
          <p14:tracePt t="46741" x="6607175" y="2201863"/>
          <p14:tracePt t="46757" x="6643688" y="2147888"/>
          <p14:tracePt t="46774" x="6648450" y="2065338"/>
          <p14:tracePt t="46791" x="6648450" y="2047875"/>
          <p14:tracePt t="46794" x="6648450" y="2038350"/>
          <p14:tracePt t="46807" x="6643688" y="2028825"/>
          <p14:tracePt t="46824" x="6638925" y="2028825"/>
          <p14:tracePt t="46840" x="6634163" y="2028825"/>
          <p14:tracePt t="46861" x="6626225" y="2028825"/>
          <p14:tracePt t="46884" x="6621463" y="2028825"/>
          <p14:tracePt t="46906" x="6616700" y="2028825"/>
          <p14:tracePt t="46931" x="6611938" y="2028825"/>
          <p14:tracePt t="46939" x="6607175" y="2028825"/>
          <p14:tracePt t="46950" x="6602413" y="2028825"/>
          <p14:tracePt t="46962" x="6597650" y="2028825"/>
          <p14:tracePt t="46984" x="6589713" y="2028825"/>
          <p14:tracePt t="46996" x="6584950" y="2028825"/>
          <p14:tracePt t="46996" x="0" y="0"/>
        </p14:tracePtLst>
        <p14:tracePtLst>
          <p14:tracePt t="47559" x="5649913" y="1987550"/>
          <p14:tracePt t="47570" x="5649913" y="1992313"/>
          <p14:tracePt t="47582" x="5649913" y="1997075"/>
          <p14:tracePt t="47592" x="5649913" y="2006600"/>
          <p14:tracePt t="47607" x="5649913" y="2016125"/>
          <p14:tracePt t="47625" x="5649913" y="2033588"/>
          <p14:tracePt t="47640" x="5654675" y="2065338"/>
          <p14:tracePt t="47674" x="5681663" y="2092325"/>
          <p14:tracePt t="47707" x="5691188" y="2097088"/>
          <p14:tracePt t="47741" x="5727700" y="2060575"/>
          <p14:tracePt t="47758" x="5745163" y="2019300"/>
          <p14:tracePt t="47774" x="5776913" y="1924050"/>
          <p14:tracePt t="47791" x="5795963" y="1870075"/>
          <p14:tracePt t="47807" x="5791200" y="1797050"/>
          <p14:tracePt t="47824" x="5786438" y="1755775"/>
          <p14:tracePt t="47840" x="5764213" y="1714500"/>
          <p14:tracePt t="47857" x="5759450" y="1714500"/>
          <p14:tracePt t="47873" x="5754688" y="1714500"/>
          <p14:tracePt t="47895" x="5749925" y="1714500"/>
          <p14:tracePt t="47907" x="5745163" y="1714500"/>
          <p14:tracePt t="47924" x="5740400" y="1714500"/>
          <p14:tracePt t="47951" x="0" y="0"/>
        </p14:tracePtLst>
        <p14:tracePtLst>
          <p14:tracePt t="48969" x="5672138" y="1914525"/>
          <p14:tracePt t="48980" x="5667375" y="1919288"/>
          <p14:tracePt t="48991" x="5654675" y="1933575"/>
          <p14:tracePt t="49009" x="5640388" y="1946275"/>
          <p14:tracePt t="49024" x="5603875" y="2006600"/>
          <p14:tracePt t="49042" x="5576888" y="2047875"/>
          <p14:tracePt t="49058" x="5526088" y="2157413"/>
          <p14:tracePt t="49074" x="5499100" y="2220913"/>
          <p14:tracePt t="49107" x="5416550" y="2384425"/>
          <p14:tracePt t="49109" x="5408613" y="2435225"/>
          <p14:tracePt t="49140" x="5394325" y="2503488"/>
          <p14:tracePt t="49174" x="5394325" y="2617788"/>
          <p14:tracePt t="49190" x="5403850" y="2671763"/>
          <p14:tracePt t="49207" x="5408613" y="2695575"/>
          <p14:tracePt t="49223" x="5430838" y="2735263"/>
          <p14:tracePt t="49241" x="5435600" y="2744788"/>
          <p14:tracePt t="49258" x="5467350" y="2771775"/>
          <p14:tracePt t="49274" x="5489575" y="2781300"/>
          <p14:tracePt t="49291" x="5513388" y="2790825"/>
          <p14:tracePt t="49307" x="5530850" y="2790825"/>
          <p14:tracePt t="49324" x="5572125" y="2803525"/>
          <p14:tracePt t="49340" x="5599113" y="2803525"/>
          <p14:tracePt t="49357" x="5722938" y="2813050"/>
          <p14:tracePt t="49373" x="5808663" y="2808288"/>
          <p14:tracePt t="49392" x="6005513" y="2768600"/>
          <p14:tracePt t="49407" x="6083300" y="2740025"/>
          <p14:tracePt t="49424" x="6146800" y="2703513"/>
          <p14:tracePt t="49426" x="6200775" y="2676525"/>
          <p14:tracePt t="49440" x="6229350" y="2630488"/>
          <p14:tracePt t="49457" x="6261100" y="2589213"/>
          <p14:tracePt t="49473" x="6297613" y="2471738"/>
          <p14:tracePt t="49492" x="6305550" y="2384425"/>
          <p14:tracePt t="49495" x="6305550" y="2303463"/>
          <p14:tracePt t="49508" x="6315075" y="2247900"/>
          <p14:tracePt t="49524" x="6324600" y="2165350"/>
          <p14:tracePt t="49541" x="6324600" y="2043113"/>
          <p14:tracePt t="49557" x="6324600" y="1992313"/>
          <p14:tracePt t="49561" x="6319838" y="1951038"/>
          <p14:tracePt t="49573" x="6315075" y="1933575"/>
          <p14:tracePt t="49590" x="6310313" y="1911350"/>
          <p14:tracePt t="49608" x="6297613" y="1887538"/>
          <p14:tracePt t="49624" x="6288088" y="1874838"/>
          <p14:tracePt t="49628" x="6278563" y="1860550"/>
          <p14:tracePt t="49640" x="6278563" y="1855788"/>
          <p14:tracePt t="49657" x="6269038" y="1851025"/>
          <p14:tracePt t="49674" x="6261100" y="1841500"/>
          <p14:tracePt t="49690" x="6242050" y="1841500"/>
          <p14:tracePt t="49707" x="6229350" y="1841500"/>
          <p14:tracePt t="49708" x="0" y="0"/>
        </p14:tracePtLst>
        <p14:tracePtLst>
          <p14:tracePt t="50599" x="5572125" y="2698750"/>
          <p14:tracePt t="50613" x="5572125" y="2703513"/>
          <p14:tracePt t="50625" x="5572125" y="2713038"/>
          <p14:tracePt t="50640" x="5572125" y="2744788"/>
          <p14:tracePt t="50657" x="5572125" y="2763838"/>
          <p14:tracePt t="50674" x="5572125" y="2803525"/>
          <p14:tracePt t="50690" x="5572125" y="2832100"/>
          <p14:tracePt t="50723" x="5586413" y="2900363"/>
          <p14:tracePt t="50758" x="5608638" y="2959100"/>
          <p14:tracePt t="50790" x="5622925" y="2982913"/>
          <p14:tracePt t="50807" x="5630863" y="2986088"/>
          <p14:tracePt t="50824" x="5635625" y="2990850"/>
          <p14:tracePt t="50840" x="5645150" y="2990850"/>
          <p14:tracePt t="50857" x="5667375" y="3000375"/>
          <p14:tracePt t="50874" x="5676900" y="3000375"/>
          <p14:tracePt t="50877" x="5691188" y="3000375"/>
          <p14:tracePt t="50890" x="5703888" y="3000375"/>
          <p14:tracePt t="50907" x="5722938" y="3000375"/>
          <p14:tracePt t="50924" x="5786438" y="3000375"/>
          <p14:tracePt t="50940" x="5813425" y="2995613"/>
          <p14:tracePt t="50957" x="5854700" y="2990850"/>
          <p14:tracePt t="50973" x="5868988" y="2990850"/>
          <p14:tracePt t="50978" x="5873750" y="2990850"/>
          <p14:tracePt t="50990" x="5876925" y="2982913"/>
          <p14:tracePt t="51008" x="5881688" y="2982913"/>
          <p14:tracePt t="51024" x="5891213" y="2973388"/>
          <p14:tracePt t="51041" x="5900738" y="2968625"/>
          <p14:tracePt t="51057" x="5922963" y="2949575"/>
          <p14:tracePt t="51074" x="5937250" y="2941638"/>
          <p14:tracePt t="51092" x="5954713" y="2917825"/>
          <p14:tracePt t="51107" x="5959475" y="2913063"/>
          <p14:tracePt t="51124" x="5969000" y="2900363"/>
          <p14:tracePt t="51140" x="5969000" y="2895600"/>
          <p14:tracePt t="51157" x="5973763" y="2890838"/>
          <p14:tracePt t="51174" x="5986463" y="2868613"/>
          <p14:tracePt t="51191" x="5986463" y="2836863"/>
          <p14:tracePt t="51207" x="5986463" y="2817813"/>
          <p14:tracePt t="51225" x="5986463" y="2776538"/>
          <p14:tracePt t="51241" x="5978525" y="2763838"/>
          <p14:tracePt t="51259" x="5959475" y="2744788"/>
          <p14:tracePt t="51274" x="5859463" y="2690813"/>
          <p14:tracePt t="51292" x="5722938" y="2644775"/>
          <p14:tracePt t="51307" x="5645150" y="2617788"/>
          <p14:tracePt t="51325" x="5581650" y="2608263"/>
          <p14:tracePt t="51340" x="5503863" y="2598738"/>
          <p14:tracePt t="51357" x="5489575" y="2598738"/>
          <p14:tracePt t="51373" x="5481638" y="2598738"/>
          <p14:tracePt t="51390" x="5476875" y="2598738"/>
          <p14:tracePt t="51494" x="0" y="0"/>
        </p14:tracePtLst>
        <p14:tracePtLst>
          <p14:tracePt t="53961" x="5586413" y="1838325"/>
          <p14:tracePt t="54042" x="5599113" y="1838325"/>
          <p14:tracePt t="54054" x="5603875" y="1838325"/>
          <p14:tracePt t="54064" x="5613400" y="1838325"/>
          <p14:tracePt t="54076" x="5626100" y="1838325"/>
          <p14:tracePt t="54090" x="5645150" y="1841500"/>
          <p14:tracePt t="54108" x="5686425" y="1846263"/>
          <p14:tracePt t="54124" x="5703888" y="1860550"/>
          <p14:tracePt t="54141" x="5732463" y="1874838"/>
          <p14:tracePt t="54174" x="5768975" y="1897063"/>
          <p14:tracePt t="54208" x="5808663" y="1928813"/>
          <p14:tracePt t="54241" x="5822950" y="1960563"/>
          <p14:tracePt t="54257" x="5822950" y="1979613"/>
          <p14:tracePt t="54275" x="5837238" y="2019300"/>
          <p14:tracePt t="54292" x="5845175" y="2038350"/>
          <p14:tracePt t="54308" x="5840413" y="2089150"/>
          <p14:tracePt t="54324" x="5840413" y="2097088"/>
          <p14:tracePt t="54340" x="5837238" y="2111375"/>
          <p14:tracePt t="54357" x="5822950" y="2133600"/>
          <p14:tracePt t="54374" x="5813425" y="2147888"/>
          <p14:tracePt t="54390" x="5808663" y="2147888"/>
          <p14:tracePt t="54407" x="5803900" y="2147888"/>
          <p14:tracePt t="54423" x="5786438" y="2143125"/>
          <p14:tracePt t="54440" x="5768975" y="2138363"/>
          <p14:tracePt t="54442" x="5749925" y="2125663"/>
          <p14:tracePt t="54457" x="5727700" y="2120900"/>
          <p14:tracePt t="54473" x="5718175" y="2111375"/>
          <p14:tracePt t="54491" x="5691188" y="2092325"/>
          <p14:tracePt t="54508" x="5676900" y="2079625"/>
          <p14:tracePt t="54511" x="5662613" y="2065338"/>
          <p14:tracePt t="54523" x="5659438" y="2055813"/>
          <p14:tracePt t="54524" x="0" y="0"/>
        </p14:tracePtLst>
        <p14:tracePtLst>
          <p14:tracePt t="55135" x="6511925" y="2011363"/>
          <p14:tracePt t="55152" x="6516688" y="2011363"/>
          <p14:tracePt t="55167" x="6519863" y="2011363"/>
          <p14:tracePt t="55174" x="6529388" y="2019300"/>
          <p14:tracePt t="55190" x="6534150" y="2033588"/>
          <p14:tracePt t="55207" x="6543675" y="2052638"/>
          <p14:tracePt t="55223" x="6543675" y="2070100"/>
          <p14:tracePt t="55257" x="6543675" y="2128838"/>
          <p14:tracePt t="55290" x="6497638" y="2170113"/>
          <p14:tracePt t="55323" x="6438900" y="2184400"/>
          <p14:tracePt t="55340" x="6415088" y="2179638"/>
          <p14:tracePt t="55357" x="6365875" y="2157413"/>
          <p14:tracePt t="55373" x="6338888" y="2133600"/>
          <p14:tracePt t="55390" x="6297613" y="2106613"/>
          <p14:tracePt t="55407" x="6265863" y="2084388"/>
          <p14:tracePt t="55409" x="6251575" y="2065338"/>
          <p14:tracePt t="55423" x="6229350" y="2043113"/>
          <p14:tracePt t="55440" x="6215063" y="2016125"/>
          <p14:tracePt t="55457" x="6200775" y="1987550"/>
          <p14:tracePt t="55533" x="0" y="0"/>
        </p14:tracePtLst>
        <p14:tracePtLst>
          <p14:tracePt t="58235" x="5589588" y="2644775"/>
          <p14:tracePt t="58246" x="5594350" y="2644775"/>
          <p14:tracePt t="58291" x="5594350" y="2640013"/>
          <p14:tracePt t="58304" x="5599113" y="2640013"/>
          <p14:tracePt t="58325" x="5603875" y="2640013"/>
          <p14:tracePt t="58336" x="5618163" y="2640013"/>
          <p14:tracePt t="58347" x="5626100" y="2640013"/>
          <p14:tracePt t="58373" x="5659438" y="2640013"/>
          <p14:tracePt t="58407" x="5749925" y="2640013"/>
          <p14:tracePt t="58423" x="5764213" y="2649538"/>
          <p14:tracePt t="58440" x="5768975" y="2649538"/>
          <p14:tracePt t="58457" x="5772150" y="2649538"/>
          <p14:tracePt t="58473" x="5786438" y="2659063"/>
          <p14:tracePt t="58490" x="5791200" y="2662238"/>
          <p14:tracePt t="58507" x="5803900" y="2671763"/>
          <p14:tracePt t="58523" x="5813425" y="2676525"/>
          <p14:tracePt t="58541" x="5822950" y="2703513"/>
          <p14:tracePt t="58557" x="5822950" y="2713038"/>
          <p14:tracePt t="58574" x="5822950" y="2759075"/>
          <p14:tracePt t="58590" x="5813425" y="2771775"/>
          <p14:tracePt t="58608" x="5795963" y="2803525"/>
          <p14:tracePt t="58640" x="5791200" y="2813050"/>
          <p14:tracePt t="58657" x="5786438" y="2813050"/>
          <p14:tracePt t="58674" x="5776913" y="2808288"/>
          <p14:tracePt t="58707" x="5772150" y="2808288"/>
          <p14:tracePt t="58718" x="5772150" y="2803525"/>
          <p14:tracePt t="58729" x="5768975" y="2803525"/>
          <p14:tracePt t="58744" x="5759450" y="2795588"/>
          <p14:tracePt t="58757" x="5735638" y="2781300"/>
          <p14:tracePt t="58775" x="5708650" y="2732088"/>
          <p14:tracePt t="58776" x="0" y="0"/>
        </p14:tracePtLst>
        <p14:tracePtLst>
          <p14:tracePt t="62477" x="5635625" y="2598738"/>
          <p14:tracePt t="62488" x="5640388" y="2598738"/>
          <p14:tracePt t="62511" x="5645150" y="2593975"/>
          <p14:tracePt t="62521" x="5649913" y="2586038"/>
          <p14:tracePt t="62532" x="5662613" y="2581275"/>
          <p14:tracePt t="62544" x="5676900" y="2576513"/>
          <p14:tracePt t="62557" x="5695950" y="2566988"/>
          <p14:tracePt t="62574" x="5713413" y="2566988"/>
          <p14:tracePt t="62607" x="5840413" y="2557463"/>
          <p14:tracePt t="62611" x="5900738" y="2557463"/>
          <p14:tracePt t="62640" x="5969000" y="2562225"/>
          <p14:tracePt t="62674" x="5983288" y="2562225"/>
          <p14:tracePt t="62678" x="5991225" y="2562225"/>
          <p14:tracePt t="62690" x="5995988" y="2566988"/>
          <p14:tracePt t="62714" x="6000750" y="2571750"/>
          <p14:tracePt t="62724" x="6005513" y="2576513"/>
          <p14:tracePt t="62741" x="6010275" y="2586038"/>
          <p14:tracePt t="62758" x="6022975" y="2608263"/>
          <p14:tracePt t="62774" x="6027738" y="2617788"/>
          <p14:tracePt t="62793" x="6046788" y="2659063"/>
          <p14:tracePt t="62807" x="6059488" y="2671763"/>
          <p14:tracePt t="62824" x="6073775" y="2713038"/>
          <p14:tracePt t="62840" x="6073775" y="2722563"/>
          <p14:tracePt t="62858" x="6088063" y="2749550"/>
          <p14:tracePt t="62873" x="6088063" y="2754313"/>
          <p14:tracePt t="62891" x="6088063" y="2763838"/>
          <p14:tracePt t="62907" x="6088063" y="2776538"/>
          <p14:tracePt t="62925" x="6073775" y="2800350"/>
          <p14:tracePt t="62940" x="6064250" y="2813050"/>
          <p14:tracePt t="62957" x="6051550" y="2827338"/>
          <p14:tracePt t="62973" x="6010275" y="2859088"/>
          <p14:tracePt t="62991" x="5991225" y="2873375"/>
          <p14:tracePt t="62993" x="5942013" y="2890838"/>
          <p14:tracePt t="63007" x="5900738" y="2909888"/>
          <p14:tracePt t="63024" x="5873750" y="2913063"/>
          <p14:tracePt t="63041" x="5827713" y="2927350"/>
          <p14:tracePt t="63057" x="5803900" y="2936875"/>
          <p14:tracePt t="63061" x="5786438" y="2936875"/>
          <p14:tracePt t="63073" x="5759450" y="2941638"/>
          <p14:tracePt t="63091" x="5740400" y="2941638"/>
          <p14:tracePt t="63107" x="5691188" y="2954338"/>
          <p14:tracePt t="63123" x="5672138" y="2954338"/>
          <p14:tracePt t="63140" x="5626100" y="2954338"/>
          <p14:tracePt t="63157" x="5613400" y="2954338"/>
          <p14:tracePt t="63174" x="5594350" y="2954338"/>
          <p14:tracePt t="63190" x="5589588" y="2949575"/>
          <p14:tracePt t="63208" x="5567363" y="2917825"/>
          <p14:tracePt t="63223" x="5557838" y="2905125"/>
          <p14:tracePt t="63243" x="5530850" y="2854325"/>
          <p14:tracePt t="63258" x="5526088" y="2836863"/>
          <p14:tracePt t="63276" x="5508625" y="2776538"/>
          <p14:tracePt t="63291" x="5508625" y="2749550"/>
          <p14:tracePt t="63309" x="5508625" y="2713038"/>
          <p14:tracePt t="63323" x="5508625" y="2708275"/>
          <p14:tracePt t="63342" x="5513388" y="2695575"/>
          <p14:tracePt t="63357" x="5518150" y="2690813"/>
          <p14:tracePt t="63433" x="5518150" y="2686050"/>
          <p14:tracePt t="63433" x="0" y="0"/>
        </p14:tracePtLst>
        <p14:tracePtLst>
          <p14:tracePt t="67420" x="1768475" y="2508250"/>
          <p14:tracePt t="67432" x="1760538" y="2493963"/>
          <p14:tracePt t="67443" x="1760538" y="2484438"/>
          <p14:tracePt t="67457" x="1755775" y="2481263"/>
          <p14:tracePt t="67473" x="1755775" y="2462213"/>
          <p14:tracePt t="67492" x="1755775" y="2457450"/>
          <p14:tracePt t="67495" x="1755775" y="2452688"/>
          <p14:tracePt t="67507" x="1755775" y="2447925"/>
          <p14:tracePt t="67540" x="1765300" y="2425700"/>
          <p14:tracePt t="67573" x="1773238" y="2403475"/>
          <p14:tracePt t="67607" x="1797050" y="2379663"/>
          <p14:tracePt t="67625" x="1809750" y="2366963"/>
          <p14:tracePt t="67627" x="1819275" y="2362200"/>
          <p14:tracePt t="67640" x="1841500" y="2347913"/>
          <p14:tracePt t="67657" x="1860550" y="2335213"/>
          <p14:tracePt t="67673" x="1897063" y="2316163"/>
          <p14:tracePt t="67690" x="1901825" y="2306638"/>
          <p14:tracePt t="67707" x="1911350" y="2303463"/>
          <p14:tracePt t="67723" x="1924050" y="2298700"/>
          <p14:tracePt t="67741" x="1951038" y="2298700"/>
          <p14:tracePt t="67757" x="1987550" y="2298700"/>
          <p14:tracePt t="67773" x="2089150" y="2289175"/>
          <p14:tracePt t="67790" x="2138363" y="2289175"/>
          <p14:tracePt t="67808" x="2216150" y="2293938"/>
          <p14:tracePt t="67823" x="2243138" y="2293938"/>
          <p14:tracePt t="67842" x="2257425" y="2293938"/>
          <p14:tracePt t="67857" x="2262188" y="2293938"/>
          <p14:tracePt t="67874" x="2266950" y="2298700"/>
          <p14:tracePt t="67877" x="2274888" y="2298700"/>
          <p14:tracePt t="67890" x="2279650" y="2298700"/>
          <p14:tracePt t="67907" x="2293938" y="2303463"/>
          <p14:tracePt t="67923" x="2335213" y="2316163"/>
          <p14:tracePt t="67940" x="2362200" y="2330450"/>
          <p14:tracePt t="67957" x="2425700" y="2371725"/>
          <p14:tracePt t="67975" x="2444750" y="2384425"/>
          <p14:tracePt t="67979" x="2457450" y="2389188"/>
          <p14:tracePt t="67991" x="2481263" y="2403475"/>
          <p14:tracePt t="68008" x="2489200" y="2416175"/>
          <p14:tracePt t="68024" x="2503488" y="2435225"/>
          <p14:tracePt t="68044" x="2517775" y="2447925"/>
          <p14:tracePt t="68046" x="2520950" y="2457450"/>
          <p14:tracePt t="68056" x="2535238" y="2471738"/>
          <p14:tracePt t="68074" x="2540000" y="2484438"/>
          <p14:tracePt t="68090" x="2554288" y="2493963"/>
          <p14:tracePt t="68107" x="2557463" y="2508250"/>
          <p14:tracePt t="68123" x="2562225" y="2520950"/>
          <p14:tracePt t="68140" x="2571750" y="2544763"/>
          <p14:tracePt t="68157" x="2576513" y="2566988"/>
          <p14:tracePt t="68173" x="2576513" y="2586038"/>
          <p14:tracePt t="68190" x="2576513" y="2617788"/>
          <p14:tracePt t="68207" x="2576513" y="2630488"/>
          <p14:tracePt t="68224" x="2576513" y="2667000"/>
          <p14:tracePt t="68241" x="2571750" y="2690813"/>
          <p14:tracePt t="68260" x="2557463" y="2735263"/>
          <p14:tracePt t="68274" x="2554288" y="2754313"/>
          <p14:tracePt t="68292" x="2540000" y="2781300"/>
          <p14:tracePt t="68307" x="2535238" y="2795588"/>
          <p14:tracePt t="68325" x="2520950" y="2813050"/>
          <p14:tracePt t="68340" x="2517775" y="2817813"/>
          <p14:tracePt t="68357" x="2517775" y="2822575"/>
          <p14:tracePt t="68374" x="2493963" y="2832100"/>
          <p14:tracePt t="68390" x="2489200" y="2840038"/>
          <p14:tracePt t="68407" x="2457450" y="2859088"/>
          <p14:tracePt t="68423" x="2444750" y="2863850"/>
          <p14:tracePt t="68440" x="2374900" y="2895600"/>
          <p14:tracePt t="68457" x="2347913" y="2900363"/>
          <p14:tracePt t="68473" x="2293938" y="2913063"/>
          <p14:tracePt t="68491" x="2270125" y="2927350"/>
          <p14:tracePt t="68507" x="2225675" y="2941638"/>
          <p14:tracePt t="68524" x="2201863" y="2941638"/>
          <p14:tracePt t="68541" x="2179638" y="2949575"/>
          <p14:tracePt t="68557" x="2174875" y="2949575"/>
          <p14:tracePt t="68574" x="2138363" y="2946400"/>
          <p14:tracePt t="68590" x="2097088" y="2932113"/>
          <p14:tracePt t="68608" x="2006600" y="2913063"/>
          <p14:tracePt t="68623" x="1955800" y="2905125"/>
          <p14:tracePt t="68640" x="1865313" y="2890838"/>
          <p14:tracePt t="68657" x="1828800" y="2881313"/>
          <p14:tracePt t="68675" x="1792288" y="2868613"/>
          <p14:tracePt t="68690" x="1782763" y="2863850"/>
          <p14:tracePt t="68707" x="1768475" y="2854325"/>
          <p14:tracePt t="68724" x="1765300" y="2854325"/>
          <p14:tracePt t="68741" x="1765300" y="2849563"/>
          <p14:tracePt t="68764" x="1760538" y="2849563"/>
          <p14:tracePt t="68787" x="1760538" y="2840038"/>
          <p14:tracePt t="68801" x="1755775" y="2836863"/>
          <p14:tracePt t="68814" x="1755775" y="2827338"/>
          <p14:tracePt t="68828" x="1751013" y="2822575"/>
          <p14:tracePt t="68843" x="1751013" y="2803525"/>
          <p14:tracePt t="68856" x="1751013" y="2795588"/>
          <p14:tracePt t="68873" x="1751013" y="2790825"/>
          <p14:tracePt t="68890" x="1751013" y="2768600"/>
          <p14:tracePt t="68907" x="1751013" y="2754313"/>
          <p14:tracePt t="68923" x="1773238" y="2695575"/>
          <p14:tracePt t="68940" x="1801813" y="2654300"/>
          <p14:tracePt t="68956" x="1851025" y="2557463"/>
          <p14:tracePt t="68973" x="1878013" y="2517775"/>
          <p14:tracePt t="68991" x="1906588" y="2452688"/>
          <p14:tracePt t="69007" x="1914525" y="2444750"/>
          <p14:tracePt t="69024" x="1919288" y="2439988"/>
          <p14:tracePt t="69236" x="0" y="0"/>
        </p14:tracePtLst>
        <p14:tracePtLst>
          <p14:tracePt t="71071" x="455613" y="3360738"/>
          <p14:tracePt t="71251" x="460375" y="3360738"/>
          <p14:tracePt t="71266" x="469900" y="3360738"/>
          <p14:tracePt t="71275" x="479425" y="3355975"/>
          <p14:tracePt t="71291" x="496888" y="3355975"/>
          <p14:tracePt t="71307" x="538163" y="3346450"/>
          <p14:tracePt t="71324" x="584200" y="3341688"/>
          <p14:tracePt t="71340" x="696913" y="3341688"/>
          <p14:tracePt t="71374" x="866775" y="3341688"/>
          <p14:tracePt t="71408" x="971550" y="3341688"/>
          <p14:tracePt t="71441" x="1066800" y="3341688"/>
          <p14:tracePt t="71457" x="1093788" y="3341688"/>
          <p14:tracePt t="71473" x="1139825" y="3341688"/>
          <p14:tracePt t="71491" x="1227138" y="3341688"/>
          <p14:tracePt t="71507" x="1263650" y="3341688"/>
          <p14:tracePt t="71510" x="1290638" y="3341688"/>
          <p14:tracePt t="71525" x="1317625" y="3341688"/>
          <p14:tracePt t="71541" x="1344613" y="3341688"/>
          <p14:tracePt t="71558" x="1368425" y="3341688"/>
          <p14:tracePt t="71573" x="1381125" y="3341688"/>
          <p14:tracePt t="71576" x="1390650" y="3341688"/>
          <p14:tracePt t="71590" x="1412875" y="3351213"/>
          <p14:tracePt t="71610" x="1468438" y="3355975"/>
          <p14:tracePt t="71623" x="1517650" y="3355975"/>
          <p14:tracePt t="71640" x="1568450" y="3365500"/>
          <p14:tracePt t="71656" x="1668463" y="3375025"/>
          <p14:tracePt t="71673" x="1719263" y="3382963"/>
          <p14:tracePt t="71692" x="1782763" y="3397250"/>
          <p14:tracePt t="71707" x="1809750" y="3397250"/>
          <p14:tracePt t="71725" x="1878013" y="3411538"/>
          <p14:tracePt t="71741" x="1928813" y="3411538"/>
          <p14:tracePt t="71759" x="2019300" y="3429000"/>
          <p14:tracePt t="71775" x="2055813" y="3429000"/>
          <p14:tracePt t="71792" x="2106613" y="3438525"/>
          <p14:tracePt t="71807" x="2125663" y="3438525"/>
          <p14:tracePt t="71826" x="2133600" y="3438525"/>
          <p14:tracePt t="72129" x="2133600" y="3443288"/>
          <p14:tracePt t="72149" x="0" y="0"/>
        </p14:tracePtLst>
        <p14:tracePtLst>
          <p14:tracePt t="74898" x="5676900" y="1878013"/>
          <p14:tracePt t="74914" x="5686425" y="1878013"/>
          <p14:tracePt t="74929" x="5691188" y="1878013"/>
          <p14:tracePt t="74940" x="5727700" y="1878013"/>
          <p14:tracePt t="74957" x="5745163" y="1878013"/>
          <p14:tracePt t="74974" x="5786438" y="1882775"/>
          <p14:tracePt t="74990" x="5803900" y="1892300"/>
          <p14:tracePt t="75023" x="5849938" y="1911350"/>
          <p14:tracePt t="75057" x="5868988" y="1919288"/>
          <p14:tracePt t="75090" x="5876925" y="1933575"/>
          <p14:tracePt t="75107" x="5881688" y="1943100"/>
          <p14:tracePt t="75123" x="5895975" y="1960563"/>
          <p14:tracePt t="75140" x="5895975" y="1970088"/>
          <p14:tracePt t="75157" x="5905500" y="1997075"/>
          <p14:tracePt t="75174" x="5910263" y="2006600"/>
          <p14:tracePt t="75190" x="5910263" y="2038350"/>
          <p14:tracePt t="75207" x="5910263" y="2055813"/>
          <p14:tracePt t="75223" x="5910263" y="2084388"/>
          <p14:tracePt t="75240" x="5910263" y="2092325"/>
          <p14:tracePt t="75258" x="5895975" y="2120900"/>
          <p14:tracePt t="75274" x="5891213" y="2133600"/>
          <p14:tracePt t="75291" x="5873750" y="2152650"/>
          <p14:tracePt t="75307" x="5859463" y="2160588"/>
          <p14:tracePt t="75324" x="5840413" y="2174875"/>
          <p14:tracePt t="75340" x="5822950" y="2179638"/>
          <p14:tracePt t="75357" x="5781675" y="2189163"/>
          <p14:tracePt t="75373" x="5764213" y="2189163"/>
          <p14:tracePt t="75390" x="5708650" y="2189163"/>
          <p14:tracePt t="75407" x="5672138" y="2184400"/>
          <p14:tracePt t="75424" x="5603875" y="2160588"/>
          <p14:tracePt t="75440" x="5562600" y="2143125"/>
          <p14:tracePt t="75458" x="5508625" y="2116138"/>
          <p14:tracePt t="75473" x="5489575" y="2092325"/>
          <p14:tracePt t="75492" x="5462588" y="2074863"/>
          <p14:tracePt t="75507" x="5457825" y="2070100"/>
          <p14:tracePt t="75524" x="5453063" y="2055813"/>
          <p14:tracePt t="75540" x="5440363" y="2052638"/>
          <p14:tracePt t="75557" x="5440363" y="2047875"/>
          <p14:tracePt t="75573" x="5435600" y="2043113"/>
          <p14:tracePt t="75727" x="0" y="0"/>
        </p14:tracePtLst>
        <p14:tracePtLst>
          <p14:tracePt t="76442" x="6283325" y="1882775"/>
          <p14:tracePt t="76452" x="6292850" y="1882775"/>
          <p14:tracePt t="76466" x="6302375" y="1878013"/>
          <p14:tracePt t="76476" x="6315075" y="1878013"/>
          <p14:tracePt t="76490" x="6324600" y="1870075"/>
          <p14:tracePt t="76508" x="6356350" y="1865313"/>
          <p14:tracePt t="76524" x="6378575" y="1865313"/>
          <p14:tracePt t="76526" x="6407150" y="1855788"/>
          <p14:tracePt t="76557" x="6451600" y="1855788"/>
          <p14:tracePt t="76590" x="6507163" y="1855788"/>
          <p14:tracePt t="76623" x="6534150" y="1855788"/>
          <p14:tracePt t="76640" x="6543675" y="1860550"/>
          <p14:tracePt t="76657" x="6548438" y="1860550"/>
          <p14:tracePt t="76673" x="6561138" y="1860550"/>
          <p14:tracePt t="76690" x="6561138" y="1865313"/>
          <p14:tracePt t="76707" x="6565900" y="1870075"/>
          <p14:tracePt t="76724" x="6570663" y="1870075"/>
          <p14:tracePt t="76741" x="6580188" y="1892300"/>
          <p14:tracePt t="76757" x="6589713" y="1897063"/>
          <p14:tracePt t="76775" x="6597650" y="1928813"/>
          <p14:tracePt t="76790" x="6607175" y="1946275"/>
          <p14:tracePt t="76808" x="6621463" y="2006600"/>
          <p14:tracePt t="76824" x="6626225" y="2033588"/>
          <p14:tracePt t="76841" x="6638925" y="2065338"/>
          <p14:tracePt t="76857" x="6638925" y="2074863"/>
          <p14:tracePt t="76873" x="6638925" y="2084388"/>
          <p14:tracePt t="76890" x="6638925" y="2092325"/>
          <p14:tracePt t="76907" x="6638925" y="2097088"/>
          <p14:tracePt t="76923" x="6638925" y="2106613"/>
          <p14:tracePt t="76940" x="6634163" y="2111375"/>
          <p14:tracePt t="76956" x="6616700" y="2128838"/>
          <p14:tracePt t="76973" x="6611938" y="2133600"/>
          <p14:tracePt t="76990" x="6580188" y="2152650"/>
          <p14:tracePt t="77006" x="6575425" y="2157413"/>
          <p14:tracePt t="77023" x="6570663" y="2157413"/>
          <p14:tracePt t="77043" x="6565900" y="2157413"/>
          <p14:tracePt t="77078" x="6561138" y="2157413"/>
          <p14:tracePt t="77101" x="6553200" y="2157413"/>
          <p14:tracePt t="77123" x="6548438" y="2157413"/>
          <p14:tracePt t="77146" x="6543675" y="2157413"/>
          <p14:tracePt t="77157" x="6534150" y="2152650"/>
          <p14:tracePt t="77157" x="0" y="0"/>
        </p14:tracePtLst>
        <p14:tracePtLst>
          <p14:tracePt t="80724" x="5667375" y="2667000"/>
          <p14:tracePt t="80825" x="5672138" y="2667000"/>
          <p14:tracePt t="80839" x="5686425" y="2667000"/>
          <p14:tracePt t="80847" x="5695950" y="2667000"/>
          <p14:tracePt t="80860" x="5699125" y="2667000"/>
          <p14:tracePt t="80882" x="5708650" y="2667000"/>
          <p14:tracePt t="80916" x="5718175" y="2667000"/>
          <p14:tracePt t="80927" x="5722938" y="2671763"/>
          <p14:tracePt t="80940" x="5735638" y="2676525"/>
          <p14:tracePt t="80973" x="5759450" y="2708275"/>
          <p14:tracePt t="80991" x="5764213" y="2717800"/>
          <p14:tracePt t="81007" x="5786438" y="2759075"/>
          <p14:tracePt t="81024" x="5791200" y="2786063"/>
          <p14:tracePt t="81040" x="5800725" y="2836863"/>
          <p14:tracePt t="81057" x="5803900" y="2854325"/>
          <p14:tracePt t="81074" x="5813425" y="2873375"/>
          <p14:tracePt t="81090" x="5813425" y="2886075"/>
          <p14:tracePt t="81107" x="5813425" y="2895600"/>
          <p14:tracePt t="81124" x="5808663" y="2900363"/>
          <p14:tracePt t="81128" x="5808663" y="2905125"/>
          <p14:tracePt t="81140" x="5803900" y="2909888"/>
          <p14:tracePt t="81158" x="5800725" y="2913063"/>
          <p14:tracePt t="81174" x="5791200" y="2913063"/>
          <p14:tracePt t="81191" x="5776913" y="2913063"/>
          <p14:tracePt t="81207" x="5772150" y="2922588"/>
          <p14:tracePt t="81225" x="5768975" y="2917825"/>
          <p14:tracePt t="81241" x="5764213" y="2917825"/>
          <p14:tracePt t="81264" x="5759450" y="2913063"/>
          <p14:tracePt t="81276" x="5745163" y="2895600"/>
          <p14:tracePt t="81291" x="5722938" y="2876550"/>
          <p14:tracePt t="81307" x="5708650" y="2836863"/>
          <p14:tracePt t="81325" x="5659438" y="2771775"/>
          <p14:tracePt t="81341" x="5645150" y="2740025"/>
          <p14:tracePt t="81356" x="5640388" y="2735263"/>
          <p14:tracePt t="81357" x="0" y="0"/>
        </p14:tracePtLst>
        <p14:tracePtLst>
          <p14:tracePt t="81909" x="5732463" y="3319463"/>
          <p14:tracePt t="81952" x="5735638" y="3319463"/>
          <p14:tracePt t="81972" x="5749925" y="3328988"/>
          <p14:tracePt t="81985" x="5768975" y="3333750"/>
          <p14:tracePt t="81996" x="5781675" y="3346450"/>
          <p14:tracePt t="82007" x="5795963" y="3360738"/>
          <p14:tracePt t="82041" x="5813425" y="3397250"/>
          <p14:tracePt t="82073" x="5813425" y="3465513"/>
          <p14:tracePt t="82108" x="5759450" y="3548063"/>
          <p14:tracePt t="82123" x="5740400" y="3552825"/>
          <p14:tracePt t="82140" x="5735638" y="3560763"/>
          <p14:tracePt t="82157" x="5732463" y="3560763"/>
          <p14:tracePt t="82175" x="5727700" y="3556000"/>
          <p14:tracePt t="82190" x="5713413" y="3548063"/>
          <p14:tracePt t="82208" x="5686425" y="3519488"/>
          <p14:tracePt t="82223" x="5672138" y="3502025"/>
          <p14:tracePt t="82241" x="5659438" y="3479800"/>
          <p14:tracePt t="82258" x="5626100" y="3438525"/>
          <p14:tracePt t="82274" x="5618163" y="3424238"/>
          <p14:tracePt t="82290" x="5599113" y="3402013"/>
          <p14:tracePt t="82307" x="5599113" y="3397250"/>
          <p14:tracePt t="82324" x="5599113" y="3378200"/>
          <p14:tracePt t="82339" x="5613400" y="3375025"/>
          <p14:tracePt t="82340" x="0" y="0"/>
        </p14:tracePtLst>
        <p14:tracePtLst>
          <p14:tracePt t="82778" x="6580188" y="3916363"/>
          <p14:tracePt t="82789" x="6592888" y="3921125"/>
          <p14:tracePt t="82799" x="6607175" y="3944938"/>
          <p14:tracePt t="82809" x="6629400" y="3957638"/>
          <p14:tracePt t="82824" x="6643688" y="3967163"/>
          <p14:tracePt t="82842" x="6670675" y="4003675"/>
          <p14:tracePt t="82860" x="6680200" y="4017963"/>
          <p14:tracePt t="82890" x="6680200" y="4057650"/>
          <p14:tracePt t="82923" x="6680200" y="4098925"/>
          <p14:tracePt t="82941" x="6653213" y="4135438"/>
          <p14:tracePt t="82957" x="6638925" y="4140200"/>
          <p14:tracePt t="82974" x="6607175" y="4149725"/>
          <p14:tracePt t="82990" x="6602413" y="4149725"/>
          <p14:tracePt t="83007" x="6597650" y="4149725"/>
          <p14:tracePt t="83025" x="6589713" y="4149725"/>
          <p14:tracePt t="83040" x="6561138" y="4135438"/>
          <p14:tracePt t="83056" x="6548438" y="4122738"/>
          <p14:tracePt t="83074" x="6502400" y="4089400"/>
          <p14:tracePt t="83090" x="6488113" y="4071938"/>
          <p14:tracePt t="83108" x="6451600" y="4021138"/>
          <p14:tracePt t="83123" x="6446838" y="3998913"/>
          <p14:tracePt t="83140" x="6443663" y="3981450"/>
          <p14:tracePt t="83156" x="6429375" y="3948113"/>
          <p14:tracePt t="83173" x="6429375" y="3944938"/>
          <p14:tracePt t="83190" x="6429375" y="3925888"/>
          <p14:tracePt t="83206" x="6434138" y="3921125"/>
          <p14:tracePt t="83223" x="6470650" y="3908425"/>
          <p14:tracePt t="83223" x="0" y="0"/>
        </p14:tracePtLst>
        <p14:tracePtLst>
          <p14:tracePt t="83742" x="7154863" y="3465513"/>
          <p14:tracePt t="83750" x="7159625" y="3465513"/>
          <p14:tracePt t="83762" x="7172325" y="3465513"/>
          <p14:tracePt t="83773" x="7186613" y="3460750"/>
          <p14:tracePt t="83790" x="7196138" y="3451225"/>
          <p14:tracePt t="83807" x="7235825" y="3451225"/>
          <p14:tracePt t="83823" x="7264400" y="3455988"/>
          <p14:tracePt t="83857" x="7364413" y="3460750"/>
          <p14:tracePt t="83890" x="7505700" y="3487738"/>
          <p14:tracePt t="83923" x="7523163" y="3487738"/>
          <p14:tracePt t="83941" x="7527925" y="3492500"/>
          <p14:tracePt t="83957" x="7532688" y="3497263"/>
          <p14:tracePt t="83974" x="7559675" y="3529013"/>
          <p14:tracePt t="83991" x="7564438" y="3543300"/>
          <p14:tracePt t="84009" x="7573963" y="3589338"/>
          <p14:tracePt t="84024" x="7573963" y="3638550"/>
          <p14:tracePt t="84040" x="7573963" y="3675063"/>
          <p14:tracePt t="84057" x="7564438" y="3725863"/>
          <p14:tracePt t="84074" x="7551738" y="3743325"/>
          <p14:tracePt t="84076" x="7542213" y="3757613"/>
          <p14:tracePt t="84090" x="7527925" y="3779838"/>
          <p14:tracePt t="84108" x="7518400" y="3789363"/>
          <p14:tracePt t="84123" x="7500938" y="3803650"/>
          <p14:tracePt t="84140" x="7486650" y="3803650"/>
          <p14:tracePt t="84142" x="7483475" y="3803650"/>
          <p14:tracePt t="84156" x="7478713" y="3803650"/>
          <p14:tracePt t="84173" x="7473950" y="3798888"/>
          <p14:tracePt t="84176" x="7469188" y="3798888"/>
          <p14:tracePt t="84190" x="7454900" y="3789363"/>
          <p14:tracePt t="84207" x="7446963" y="3775075"/>
          <p14:tracePt t="84223" x="7423150" y="3743325"/>
          <p14:tracePt t="84240" x="7410450" y="3725863"/>
          <p14:tracePt t="84257" x="7381875" y="3675063"/>
          <p14:tracePt t="84274" x="7381875" y="3657600"/>
          <p14:tracePt t="84291" x="7381875" y="3633788"/>
          <p14:tracePt t="84292" x="0" y="0"/>
        </p14:tracePtLst>
        <p14:tracePtLst>
          <p14:tracePt t="87734" x="5467350" y="2603500"/>
          <p14:tracePt t="87766" x="5462588" y="2603500"/>
          <p14:tracePt t="87777" x="5457825" y="2613025"/>
          <p14:tracePt t="87790" x="5445125" y="2625725"/>
          <p14:tracePt t="87807" x="5421313" y="2640013"/>
          <p14:tracePt t="87823" x="5394325" y="2681288"/>
          <p14:tracePt t="87857" x="5340350" y="2744788"/>
          <p14:tracePt t="87890" x="5299075" y="2800350"/>
          <p14:tracePt t="87923" x="5267325" y="2844800"/>
          <p14:tracePt t="87940" x="5253038" y="2863850"/>
          <p14:tracePt t="87956" x="5238750" y="2913063"/>
          <p14:tracePt t="87973" x="5230813" y="2941638"/>
          <p14:tracePt t="87991" x="5207000" y="3022600"/>
          <p14:tracePt t="88008" x="5197475" y="3073400"/>
          <p14:tracePt t="88025" x="5175250" y="3141663"/>
          <p14:tracePt t="88041" x="5175250" y="3178175"/>
          <p14:tracePt t="88058" x="5165725" y="3246438"/>
          <p14:tracePt t="88073" x="5165725" y="3273425"/>
          <p14:tracePt t="88092" x="5170488" y="3338513"/>
          <p14:tracePt t="88106" x="5175250" y="3365500"/>
          <p14:tracePt t="88123" x="5184775" y="3397250"/>
          <p14:tracePt t="88140" x="5197475" y="3451225"/>
          <p14:tracePt t="88157" x="5216525" y="3492500"/>
          <p14:tracePt t="88160" x="5230813" y="3524250"/>
          <p14:tracePt t="88173" x="5270500" y="3589338"/>
          <p14:tracePt t="88190" x="5294313" y="3643313"/>
          <p14:tracePt t="88207" x="5357813" y="3743325"/>
          <p14:tracePt t="88223" x="5384800" y="3794125"/>
          <p14:tracePt t="88228" x="5411788" y="3840163"/>
          <p14:tracePt t="88241" x="5445125" y="3879850"/>
          <p14:tracePt t="88257" x="5472113" y="3925888"/>
          <p14:tracePt t="88275" x="5518150" y="3976688"/>
          <p14:tracePt t="88291" x="5535613" y="3998913"/>
          <p14:tracePt t="88306" x="5581650" y="4054475"/>
          <p14:tracePt t="88324" x="5603875" y="4071938"/>
          <p14:tracePt t="88340" x="5645150" y="4113213"/>
          <p14:tracePt t="88356" x="5667375" y="4125913"/>
          <p14:tracePt t="88373" x="5713413" y="4159250"/>
          <p14:tracePt t="88390" x="5727700" y="4162425"/>
          <p14:tracePt t="88407" x="5759450" y="4181475"/>
          <p14:tracePt t="88423" x="5791200" y="4203700"/>
          <p14:tracePt t="88440" x="5849938" y="4235450"/>
          <p14:tracePt t="88456" x="5881688" y="4259263"/>
          <p14:tracePt t="88476" x="5969000" y="4308475"/>
          <p14:tracePt t="88491" x="6018213" y="4337050"/>
          <p14:tracePt t="88509" x="6100763" y="4373563"/>
          <p14:tracePt t="88524" x="6132513" y="4395788"/>
          <p14:tracePt t="88543" x="6164263" y="4410075"/>
          <p14:tracePt t="88544" x="6178550" y="4413250"/>
          <p14:tracePt t="88557" x="6197600" y="4422775"/>
          <p14:tracePt t="88574" x="6210300" y="4427538"/>
          <p14:tracePt t="88576" x="6229350" y="4437063"/>
          <p14:tracePt t="88591" x="6256338" y="4441825"/>
          <p14:tracePt t="88607" x="6310313" y="4459288"/>
          <p14:tracePt t="88623" x="6424613" y="4486275"/>
          <p14:tracePt t="88640" x="6497638" y="4495800"/>
          <p14:tracePt t="88644" x="6553200" y="4505325"/>
          <p14:tracePt t="88657" x="6611938" y="4505325"/>
          <p14:tracePt t="88673" x="6675438" y="4505325"/>
          <p14:tracePt t="88690" x="6807200" y="4505325"/>
          <p14:tracePt t="88706" x="6894513" y="4505325"/>
          <p14:tracePt t="88723" x="7062788" y="4500563"/>
          <p14:tracePt t="88741" x="7172325" y="4491038"/>
          <p14:tracePt t="88757" x="7337425" y="4468813"/>
          <p14:tracePt t="88773" x="7423150" y="4449763"/>
          <p14:tracePt t="88790" x="7527925" y="4413250"/>
          <p14:tracePt t="88807" x="7554913" y="4400550"/>
          <p14:tracePt t="88825" x="7596188" y="4368800"/>
          <p14:tracePt t="88840" x="7627938" y="4344988"/>
          <p14:tracePt t="88857" x="7656513" y="4295775"/>
          <p14:tracePt t="88873" x="7673975" y="4264025"/>
          <p14:tracePt t="88890" x="7700963" y="4213225"/>
          <p14:tracePt t="88908" x="7715250" y="4195763"/>
          <p14:tracePt t="88925" x="7742238" y="4135438"/>
          <p14:tracePt t="88940" x="7751763" y="4108450"/>
          <p14:tracePt t="88958" x="7756525" y="4086225"/>
          <p14:tracePt t="88973" x="7766050" y="4030663"/>
          <p14:tracePt t="88991" x="7766050" y="4013200"/>
          <p14:tracePt t="89007" x="7766050" y="3957638"/>
          <p14:tracePt t="89026" x="7766050" y="3908425"/>
          <p14:tracePt t="89040" x="7766050" y="3879850"/>
          <p14:tracePt t="89057" x="7766050" y="3862388"/>
          <p14:tracePt t="89074" x="7766050" y="3816350"/>
          <p14:tracePt t="89090" x="7766050" y="3798888"/>
          <p14:tracePt t="89107" x="7761288" y="3748088"/>
          <p14:tracePt t="89123" x="7761288" y="3730625"/>
          <p14:tracePt t="89140" x="7747000" y="3679825"/>
          <p14:tracePt t="89156" x="7742238" y="3670300"/>
          <p14:tracePt t="89173" x="7720013" y="3629025"/>
          <p14:tracePt t="89190" x="7715250" y="3616325"/>
          <p14:tracePt t="89206" x="7697788" y="3584575"/>
          <p14:tracePt t="89223" x="7688263" y="3560763"/>
          <p14:tracePt t="89240" x="7661275" y="3519488"/>
          <p14:tracePt t="89257" x="7642225" y="3502025"/>
          <p14:tracePt t="89274" x="7605713" y="3465513"/>
          <p14:tracePt t="89290" x="7591425" y="3455988"/>
          <p14:tracePt t="89308" x="7532688" y="3406775"/>
          <p14:tracePt t="89324" x="7510463" y="3392488"/>
          <p14:tracePt t="89340" x="7450138" y="3355975"/>
          <p14:tracePt t="89356" x="7418388" y="3341688"/>
          <p14:tracePt t="89374" x="7345363" y="3302000"/>
          <p14:tracePt t="89390" x="7296150" y="3273425"/>
          <p14:tracePt t="89407" x="7240588" y="3246438"/>
          <p14:tracePt t="89409" x="7177088" y="3219450"/>
          <p14:tracePt t="89423" x="7099300" y="3192463"/>
          <p14:tracePt t="89439" x="7021513" y="3151188"/>
          <p14:tracePt t="89457" x="6843713" y="3082925"/>
          <p14:tracePt t="89473" x="6780213" y="3054350"/>
          <p14:tracePt t="89490" x="6626225" y="2986088"/>
          <p14:tracePt t="89508" x="6570663" y="2959100"/>
          <p14:tracePt t="89509" x="6492875" y="2932113"/>
          <p14:tracePt t="89524" x="6415088" y="2895600"/>
          <p14:tracePt t="89540" x="6351588" y="2863850"/>
          <p14:tracePt t="89557" x="6197600" y="2808288"/>
          <p14:tracePt t="89574" x="6142038" y="2771775"/>
          <p14:tracePt t="89578" x="6064250" y="2732088"/>
          <p14:tracePt t="89592" x="5986463" y="2695575"/>
          <p14:tracePt t="89607" x="5922963" y="2667000"/>
          <p14:tracePt t="89623" x="5768975" y="2598738"/>
          <p14:tracePt t="89640" x="5703888" y="2581275"/>
          <p14:tracePt t="89656" x="5562600" y="2520950"/>
          <p14:tracePt t="89673" x="5508625" y="2498725"/>
          <p14:tracePt t="89690" x="5403850" y="2462213"/>
          <p14:tracePt t="89706" x="5375275" y="2452688"/>
          <p14:tracePt t="89723" x="5326063" y="2439988"/>
          <p14:tracePt t="89741" x="5316538" y="2439988"/>
          <p14:tracePt t="89757" x="5303838" y="2439988"/>
          <p14:tracePt t="89774" x="5299075" y="2439988"/>
          <p14:tracePt t="89848" x="5294313" y="2439988"/>
          <p14:tracePt t="90015" x="5294313" y="2447925"/>
          <p14:tracePt t="90015" x="0" y="0"/>
        </p14:tracePtLst>
        <p14:tracePtLst>
          <p14:tracePt t="90647" x="5549900" y="2530475"/>
          <p14:tracePt t="90669" x="5545138" y="2530475"/>
          <p14:tracePt t="90683" x="5545138" y="2540000"/>
          <p14:tracePt t="90691" x="5535613" y="2549525"/>
          <p14:tracePt t="90706" x="5526088" y="2562225"/>
          <p14:tracePt t="90741" x="5484813" y="2617788"/>
          <p14:tracePt t="90773" x="5462588" y="2654300"/>
          <p14:tracePt t="90807" x="5457825" y="2681288"/>
          <p14:tracePt t="90824" x="5457825" y="2686050"/>
          <p14:tracePt t="90840" x="5453063" y="2703513"/>
          <p14:tracePt t="90857" x="5453063" y="2713038"/>
          <p14:tracePt t="90873" x="5448300" y="2744788"/>
          <p14:tracePt t="90890" x="5440363" y="2768600"/>
          <p14:tracePt t="90907" x="5440363" y="2803525"/>
          <p14:tracePt t="90923" x="5440363" y="2817813"/>
          <p14:tracePt t="90940" x="5445125" y="2849563"/>
          <p14:tracePt t="90957" x="5448300" y="2868613"/>
          <p14:tracePt t="90973" x="5462588" y="2895600"/>
          <p14:tracePt t="90989" x="5467350" y="2905125"/>
          <p14:tracePt t="91006" x="5481638" y="2922588"/>
          <p14:tracePt t="91024" x="5489575" y="2927350"/>
          <p14:tracePt t="91040" x="5513388" y="2946400"/>
          <p14:tracePt t="91057" x="5535613" y="2954338"/>
          <p14:tracePt t="91074" x="5576888" y="2973388"/>
          <p14:tracePt t="91090" x="5603875" y="2973388"/>
          <p14:tracePt t="91107" x="5691188" y="2982913"/>
          <p14:tracePt t="91123" x="5740400" y="2982913"/>
          <p14:tracePt t="91140" x="5803900" y="2990850"/>
          <p14:tracePt t="91156" x="5818188" y="2990850"/>
          <p14:tracePt t="91174" x="5837238" y="2986088"/>
          <p14:tracePt t="91190" x="5840413" y="2986088"/>
          <p14:tracePt t="91207" x="5845175" y="2982913"/>
          <p14:tracePt t="91223" x="5864225" y="2973388"/>
          <p14:tracePt t="91241" x="5876925" y="2963863"/>
          <p14:tracePt t="91256" x="5900738" y="2946400"/>
          <p14:tracePt t="91275" x="5922963" y="2932113"/>
          <p14:tracePt t="91291" x="5954713" y="2905125"/>
          <p14:tracePt t="91307" x="5959475" y="2895600"/>
          <p14:tracePt t="91324" x="5973763" y="2876550"/>
          <p14:tracePt t="91340" x="5973763" y="2873375"/>
          <p14:tracePt t="91357" x="5983288" y="2859088"/>
          <p14:tracePt t="91373" x="5983288" y="2854325"/>
          <p14:tracePt t="91390" x="5983288" y="2849563"/>
          <p14:tracePt t="91422" x="5983288" y="2844800"/>
          <p14:tracePt t="91433" x="5983288" y="2840038"/>
          <p14:tracePt t="91446" x="5983288" y="2836863"/>
          <p14:tracePt t="91457" x="5978525" y="2832100"/>
          <p14:tracePt t="91473" x="5973763" y="2822575"/>
          <p14:tracePt t="91490" x="5954713" y="2808288"/>
          <p14:tracePt t="91507" x="5942013" y="2795588"/>
          <p14:tracePt t="91524" x="5913438" y="2776538"/>
          <p14:tracePt t="91541" x="5895975" y="2763838"/>
          <p14:tracePt t="91556" x="5868988" y="2749550"/>
          <p14:tracePt t="91573" x="5854700" y="2740025"/>
          <p14:tracePt t="91590" x="5832475" y="2735263"/>
          <p14:tracePt t="91606" x="5813425" y="2732088"/>
          <p14:tracePt t="91624" x="5791200" y="2732088"/>
          <p14:tracePt t="91640" x="5786438" y="2727325"/>
          <p14:tracePt t="91658" x="5772150" y="2727325"/>
          <p14:tracePt t="91673" x="5768975" y="2727325"/>
          <p14:tracePt t="91692" x="5764213" y="2727325"/>
          <p14:tracePt t="91706" x="5759450" y="2717800"/>
          <p14:tracePt t="91747" x="5754688" y="2722563"/>
          <p14:tracePt t="91748" x="0" y="0"/>
        </p14:tracePtLst>
        <p14:tracePtLst>
          <p14:tracePt t="93875" x="5749925" y="3360738"/>
          <p14:tracePt t="93978" x="5749925" y="3375025"/>
          <p14:tracePt t="93988" x="5749925" y="3382963"/>
          <p14:tracePt t="93999" x="5749925" y="3406775"/>
          <p14:tracePt t="94010" x="5749925" y="3424238"/>
          <p14:tracePt t="94024" x="5759450" y="3460750"/>
          <p14:tracePt t="94040" x="5759450" y="3487738"/>
          <p14:tracePt t="94057" x="5776913" y="3538538"/>
          <p14:tracePt t="94073" x="5786438" y="3556000"/>
          <p14:tracePt t="94107" x="5803900" y="3611563"/>
          <p14:tracePt t="94110" x="5818188" y="3629025"/>
          <p14:tracePt t="94140" x="5854700" y="3670300"/>
          <p14:tracePt t="94173" x="5959475" y="3743325"/>
          <p14:tracePt t="94190" x="6064250" y="3789363"/>
          <p14:tracePt t="94207" x="6105525" y="3811588"/>
          <p14:tracePt t="94223" x="6261100" y="3871913"/>
          <p14:tracePt t="94241" x="6315075" y="3889375"/>
          <p14:tracePt t="94257" x="6451600" y="3916363"/>
          <p14:tracePt t="94274" x="6492875" y="3925888"/>
          <p14:tracePt t="94290" x="6580188" y="3930650"/>
          <p14:tracePt t="94307" x="6643688" y="3940175"/>
          <p14:tracePt t="94325" x="6743700" y="3940175"/>
          <p14:tracePt t="94340" x="6807200" y="3921125"/>
          <p14:tracePt t="94358" x="6945313" y="3889375"/>
          <p14:tracePt t="94373" x="7021513" y="3871913"/>
          <p14:tracePt t="94390" x="7072313" y="3862388"/>
          <p14:tracePt t="94406" x="7177088" y="3830638"/>
          <p14:tracePt t="94423" x="7191375" y="3821113"/>
          <p14:tracePt t="94440" x="7208838" y="3803650"/>
          <p14:tracePt t="94456" x="7213600" y="3798888"/>
          <p14:tracePt t="94473" x="7240588" y="3767138"/>
          <p14:tracePt t="94490" x="7245350" y="3752850"/>
          <p14:tracePt t="94507" x="7264400" y="3730625"/>
          <p14:tracePt t="94523" x="7272338" y="3716338"/>
          <p14:tracePt t="94540" x="7291388" y="3689350"/>
          <p14:tracePt t="94557" x="7296150" y="3684588"/>
          <p14:tracePt t="94574" x="7304088" y="3670300"/>
          <p14:tracePt t="94590" x="7304088" y="3657600"/>
          <p14:tracePt t="94607" x="7313613" y="3648075"/>
          <p14:tracePt t="94623" x="7318375" y="3643313"/>
          <p14:tracePt t="94639" x="7318375" y="3629025"/>
          <p14:tracePt t="94656" x="7318375" y="3625850"/>
          <p14:tracePt t="94673" x="7318375" y="3611563"/>
          <p14:tracePt t="94690" x="7318375" y="3606800"/>
          <p14:tracePt t="94706" x="7304088" y="3589338"/>
          <p14:tracePt t="94723" x="7291388" y="3575050"/>
          <p14:tracePt t="94742" x="7245350" y="3548063"/>
          <p14:tracePt t="94757" x="7213600" y="3543300"/>
          <p14:tracePt t="94775" x="7045325" y="3519488"/>
          <p14:tracePt t="94791" x="6935788" y="3511550"/>
          <p14:tracePt t="94808" x="6702425" y="3502025"/>
          <p14:tracePt t="94823" x="6592888" y="3492500"/>
          <p14:tracePt t="94840" x="6470650" y="3482975"/>
          <p14:tracePt t="94844" x="6375400" y="3482975"/>
          <p14:tracePt t="94856" x="6310313" y="3475038"/>
          <p14:tracePt t="94873" x="6261100" y="3475038"/>
          <p14:tracePt t="94890" x="6197600" y="3475038"/>
          <p14:tracePt t="94906" x="6169025" y="3475038"/>
          <p14:tracePt t="94912" x="6151563" y="3475038"/>
          <p14:tracePt t="94923" x="6132513" y="3475038"/>
          <p14:tracePt t="94940" x="6105525" y="3475038"/>
          <p14:tracePt t="94957" x="6051550" y="3475038"/>
          <p14:tracePt t="94973" x="6022975" y="3475038"/>
          <p14:tracePt t="94977" x="5978525" y="3475038"/>
          <p14:tracePt t="94990" x="5937250" y="3475038"/>
          <p14:tracePt t="95007" x="5891213" y="3475038"/>
          <p14:tracePt t="95024" x="5822950" y="3475038"/>
          <p14:tracePt t="95040" x="5795963" y="3475038"/>
          <p14:tracePt t="95044" x="5776913" y="3475038"/>
          <p14:tracePt t="95058" x="5768975" y="3475038"/>
          <p14:tracePt t="95074" x="5745163" y="3475038"/>
          <p14:tracePt t="95090" x="5740400" y="3475038"/>
          <p14:tracePt t="95295" x="5735638" y="3475038"/>
          <p14:tracePt t="95304" x="5735638" y="3479800"/>
          <p14:tracePt t="95305" x="0" y="0"/>
        </p14:tracePtLst>
        <p14:tracePtLst>
          <p14:tracePt t="95996" x="5645150" y="2576513"/>
          <p14:tracePt t="96008" x="5640388" y="2589213"/>
          <p14:tracePt t="96024" x="5618163" y="2617788"/>
          <p14:tracePt t="96041" x="5613400" y="2622550"/>
          <p14:tracePt t="96057" x="5608638" y="2644775"/>
          <p14:tracePt t="96074" x="5603875" y="2659063"/>
          <p14:tracePt t="96091" x="5603875" y="2686050"/>
          <p14:tracePt t="96124" x="5603875" y="2740025"/>
          <p14:tracePt t="96157" x="5603875" y="2771775"/>
          <p14:tracePt t="96190" x="5603875" y="2813050"/>
          <p14:tracePt t="96206" x="5618163" y="2854325"/>
          <p14:tracePt t="96224" x="5618163" y="2881313"/>
          <p14:tracePt t="96240" x="5630863" y="2913063"/>
          <p14:tracePt t="96258" x="5635625" y="2927350"/>
          <p14:tracePt t="96274" x="5649913" y="2941638"/>
          <p14:tracePt t="96290" x="5654675" y="2946400"/>
          <p14:tracePt t="96307" x="5662613" y="2949575"/>
          <p14:tracePt t="96324" x="5667375" y="2959100"/>
          <p14:tracePt t="96340" x="5676900" y="2959100"/>
          <p14:tracePt t="96356" x="5681663" y="2954338"/>
          <p14:tracePt t="96373" x="5699125" y="2954338"/>
          <p14:tracePt t="96390" x="5718175" y="2949575"/>
          <p14:tracePt t="96406" x="5768975" y="2949575"/>
          <p14:tracePt t="96423" x="5795963" y="2941638"/>
          <p14:tracePt t="96440" x="5827713" y="2936875"/>
          <p14:tracePt t="96456" x="5840413" y="2932113"/>
          <p14:tracePt t="96476" x="5854700" y="2917825"/>
          <p14:tracePt t="96491" x="5868988" y="2913063"/>
          <p14:tracePt t="96508" x="5876925" y="2905125"/>
          <p14:tracePt t="96524" x="5881688" y="2900363"/>
          <p14:tracePt t="96541" x="5886450" y="2881313"/>
          <p14:tracePt t="96557" x="5895975" y="2876550"/>
          <p14:tracePt t="96577" x="5895975" y="2873375"/>
          <p14:tracePt t="96590" x="5900738" y="2868613"/>
          <p14:tracePt t="96619" x="5900738" y="2859088"/>
          <p14:tracePt t="96631" x="5900738" y="2854325"/>
          <p14:tracePt t="96642" x="5900738" y="2849563"/>
          <p14:tracePt t="96656" x="5900738" y="2844800"/>
          <p14:tracePt t="96673" x="5900738" y="2836863"/>
          <p14:tracePt t="96690" x="5891213" y="2813050"/>
          <p14:tracePt t="96706" x="5886450" y="2800350"/>
          <p14:tracePt t="96710" x="5873750" y="2776538"/>
          <p14:tracePt t="96723" x="5859463" y="2749550"/>
          <p14:tracePt t="96740" x="5837238" y="2727325"/>
          <p14:tracePt t="96756" x="5772150" y="2681288"/>
          <p14:tracePt t="96774" x="5732463" y="2662238"/>
          <p14:tracePt t="96790" x="5635625" y="2622550"/>
          <p14:tracePt t="96807" x="5608638" y="2613025"/>
          <p14:tracePt t="96824" x="5576888" y="2608263"/>
          <p14:tracePt t="96856" x="5572125" y="2608263"/>
          <p14:tracePt t="96956" x="0" y="0"/>
        </p14:tracePtLst>
        <p14:tracePtLst>
          <p14:tracePt t="99096" x="638175" y="3251200"/>
          <p14:tracePt t="99243" x="665163" y="3251200"/>
          <p14:tracePt t="99253" x="684213" y="3260725"/>
          <p14:tracePt t="99263" x="720725" y="3260725"/>
          <p14:tracePt t="99275" x="747713" y="3265488"/>
          <p14:tracePt t="99290" x="798513" y="3273425"/>
          <p14:tracePt t="99308" x="874713" y="3282950"/>
          <p14:tracePt t="99323" x="1035050" y="3302000"/>
          <p14:tracePt t="99356" x="1363663" y="3309938"/>
          <p14:tracePt t="99390" x="1687513" y="3309938"/>
          <p14:tracePt t="99423" x="1919288" y="3324225"/>
          <p14:tracePt t="99442" x="2043113" y="3333750"/>
          <p14:tracePt t="99456" x="2084388" y="3333750"/>
          <p14:tracePt t="99473" x="2133600" y="3333750"/>
          <p14:tracePt t="99490" x="2220913" y="3333750"/>
          <p14:tracePt t="99507" x="2257425" y="3333750"/>
          <p14:tracePt t="99523" x="2289175" y="3333750"/>
          <p14:tracePt t="99736" x="2293938" y="3338513"/>
          <p14:tracePt t="99780" x="0" y="0"/>
        </p14:tracePtLst>
        <p14:tracePtLst>
          <p14:tracePt t="102527" x="5686425" y="2603500"/>
          <p14:tracePt t="102538" x="5681663" y="2603500"/>
          <p14:tracePt t="102549" x="5676900" y="2603500"/>
          <p14:tracePt t="102561" x="5672138" y="2603500"/>
          <p14:tracePt t="102573" x="5659438" y="2603500"/>
          <p14:tracePt t="102590" x="5640388" y="2617788"/>
          <p14:tracePt t="102606" x="5589588" y="2649538"/>
          <p14:tracePt t="102640" x="5513388" y="2722563"/>
          <p14:tracePt t="102673" x="5484813" y="2803525"/>
          <p14:tracePt t="102706" x="5462588" y="2890838"/>
          <p14:tracePt t="102723" x="5462588" y="2917825"/>
          <p14:tracePt t="102741" x="5472113" y="2949575"/>
          <p14:tracePt t="102757" x="5476875" y="2968625"/>
          <p14:tracePt t="102774" x="5503863" y="2990850"/>
          <p14:tracePt t="102790" x="5518150" y="2995613"/>
          <p14:tracePt t="102807" x="5540375" y="2995613"/>
          <p14:tracePt t="102823" x="5545138" y="2995613"/>
          <p14:tracePt t="102841" x="5567363" y="2995613"/>
          <p14:tracePt t="102856" x="5586413" y="2995613"/>
          <p14:tracePt t="102874" x="5626100" y="2995613"/>
          <p14:tracePt t="102890" x="5662613" y="2995613"/>
          <p14:tracePt t="102908" x="5718175" y="2995613"/>
          <p14:tracePt t="102923" x="5735638" y="2995613"/>
          <p14:tracePt t="102940" x="5749925" y="2995613"/>
          <p14:tracePt t="102999" x="5764213" y="2982913"/>
          <p14:tracePt t="103011" x="5768975" y="2978150"/>
          <p14:tracePt t="103023" x="5772150" y="2959100"/>
          <p14:tracePt t="103033" x="5786438" y="2936875"/>
          <p14:tracePt t="103045" x="5791200" y="2932113"/>
          <p14:tracePt t="103056" x="5795963" y="2913063"/>
          <p14:tracePt t="103074" x="5803900" y="2895600"/>
          <p14:tracePt t="103090" x="5803900" y="2854325"/>
          <p14:tracePt t="103107" x="5803900" y="2827338"/>
          <p14:tracePt t="103123" x="5800725" y="2771775"/>
          <p14:tracePt t="103140" x="5795963" y="2744788"/>
          <p14:tracePt t="103156" x="5759450" y="2695575"/>
          <p14:tracePt t="103173" x="5735638" y="2671763"/>
          <p14:tracePt t="103190" x="5708650" y="2644775"/>
          <p14:tracePt t="103207" x="5691188" y="2630488"/>
          <p14:tracePt t="103223" x="5681663" y="2625725"/>
          <p14:tracePt t="103291" x="5676900" y="2625725"/>
          <p14:tracePt t="103437" x="0" y="0"/>
        </p14:tracePtLst>
        <p14:tracePtLst>
          <p14:tracePt t="106309" x="1062038" y="3871913"/>
          <p14:tracePt t="106498" x="1066800" y="3871913"/>
          <p14:tracePt t="106512" x="1085850" y="3871913"/>
          <p14:tracePt t="106524" x="1122363" y="3875088"/>
          <p14:tracePt t="106542" x="1158875" y="3875088"/>
          <p14:tracePt t="106546" x="1231900" y="3884613"/>
          <p14:tracePt t="106556" x="1295400" y="3884613"/>
          <p14:tracePt t="106575" x="1344613" y="3884613"/>
          <p14:tracePt t="106577" x="1395413" y="3894138"/>
          <p14:tracePt t="106590" x="1431925" y="3894138"/>
          <p14:tracePt t="106623" x="1490663" y="3894138"/>
          <p14:tracePt t="106656" x="1504950" y="3894138"/>
          <p14:tracePt t="106690" x="1541463" y="3894138"/>
          <p14:tracePt t="106707" x="1554163" y="3894138"/>
          <p14:tracePt t="106723" x="1573213" y="3894138"/>
          <p14:tracePt t="106740" x="1577975" y="3894138"/>
          <p14:tracePt t="106758" x="1590675" y="3898900"/>
          <p14:tracePt t="106773" x="1595438" y="3898900"/>
          <p14:tracePt t="106790" x="1609725" y="3898900"/>
          <p14:tracePt t="106824" x="1619250" y="3908425"/>
          <p14:tracePt t="106857" x="1624013" y="3908425"/>
          <p14:tracePt t="106873" x="1627188" y="3911600"/>
          <p14:tracePt t="106892" x="1631950" y="3911600"/>
          <p14:tracePt t="106906" x="1636713" y="3911600"/>
          <p14:tracePt t="106924" x="1651000" y="3911600"/>
          <p14:tracePt t="106940" x="1655763" y="3916363"/>
          <p14:tracePt t="106957" x="1663700" y="3916363"/>
          <p14:tracePt t="107107" x="1663700" y="3921125"/>
          <p14:tracePt t="107128" x="1668463" y="3921125"/>
          <p14:tracePt t="107128" x="0" y="0"/>
        </p14:tracePtLst>
        <p14:tracePtLst>
          <p14:tracePt t="109215" x="6329363" y="1878013"/>
          <p14:tracePt t="109228" x="6334125" y="1878013"/>
          <p14:tracePt t="109242" x="6346825" y="1878013"/>
          <p14:tracePt t="109244" x="6351588" y="1878013"/>
          <p14:tracePt t="109257" x="6356350" y="1878013"/>
          <p14:tracePt t="109275" x="6361113" y="1878013"/>
          <p14:tracePt t="109278" x="6375400" y="1878013"/>
          <p14:tracePt t="109290" x="6392863" y="1878013"/>
          <p14:tracePt t="109307" x="6407150" y="1882775"/>
          <p14:tracePt t="109323" x="6429375" y="1897063"/>
          <p14:tracePt t="109356" x="6456363" y="1906588"/>
          <p14:tracePt t="109390" x="6475413" y="1914525"/>
          <p14:tracePt t="109423" x="6488113" y="1924050"/>
          <p14:tracePt t="109439" x="6492875" y="1928813"/>
          <p14:tracePt t="109456" x="6507163" y="1933575"/>
          <p14:tracePt t="109473" x="6511925" y="1938338"/>
          <p14:tracePt t="109491" x="6519863" y="1946275"/>
          <p14:tracePt t="109507" x="6524625" y="1951038"/>
          <p14:tracePt t="109523" x="6543675" y="1970088"/>
          <p14:tracePt t="109540" x="6548438" y="1982788"/>
          <p14:tracePt t="109557" x="6553200" y="1997075"/>
          <p14:tracePt t="109573" x="6556375" y="2001838"/>
          <p14:tracePt t="109590" x="6570663" y="2016125"/>
          <p14:tracePt t="109606" x="6575425" y="2019300"/>
          <p14:tracePt t="109623" x="6575425" y="2024063"/>
          <p14:tracePt t="109640" x="6580188" y="2038350"/>
          <p14:tracePt t="109656" x="6584950" y="2052638"/>
          <p14:tracePt t="109673" x="6584950" y="2074863"/>
          <p14:tracePt t="109690" x="6584950" y="2089150"/>
          <p14:tracePt t="109706" x="6584950" y="2101850"/>
          <p14:tracePt t="109723" x="6584950" y="2125663"/>
          <p14:tracePt t="109741" x="6584950" y="2143125"/>
          <p14:tracePt t="109756" x="6580188" y="2152650"/>
          <p14:tracePt t="109773" x="6565900" y="2160588"/>
          <p14:tracePt t="109790" x="6561138" y="2174875"/>
          <p14:tracePt t="109807" x="6543675" y="2193925"/>
          <p14:tracePt t="109824" x="6524625" y="2201863"/>
          <p14:tracePt t="109840" x="6492875" y="2216150"/>
          <p14:tracePt t="109856" x="6480175" y="2230438"/>
          <p14:tracePt t="109873" x="6434138" y="2243138"/>
          <p14:tracePt t="109890" x="6415088" y="2243138"/>
          <p14:tracePt t="109907" x="6383338" y="2252663"/>
          <p14:tracePt t="109923" x="6375400" y="2252663"/>
          <p14:tracePt t="109940" x="6351588" y="2247900"/>
          <p14:tracePt t="109956" x="6342063" y="2247900"/>
          <p14:tracePt t="109973" x="6315075" y="2238375"/>
          <p14:tracePt t="109990" x="6297613" y="2225675"/>
          <p14:tracePt t="110007" x="6269038" y="2197100"/>
          <p14:tracePt t="110026" x="6246813" y="2184400"/>
          <p14:tracePt t="110042" x="6237288" y="2170113"/>
          <p14:tracePt t="110057" x="6215063" y="2138363"/>
          <p14:tracePt t="110074" x="6210300" y="2133600"/>
          <p14:tracePt t="110077" x="6210300" y="2125663"/>
          <p14:tracePt t="110143" x="6205538" y="2120900"/>
          <p14:tracePt t="110325" x="6200775" y="2120900"/>
          <p14:tracePt t="110334" x="6197600" y="2116138"/>
          <p14:tracePt t="110334" x="0" y="0"/>
        </p14:tracePtLst>
        <p14:tracePtLst>
          <p14:tracePt t="111193" x="7240588" y="1463675"/>
          <p14:tracePt t="111245" x="7245350" y="1463675"/>
          <p14:tracePt t="111257" x="7264400" y="1463675"/>
          <p14:tracePt t="111267" x="7269163" y="1463675"/>
          <p14:tracePt t="111278" x="7281863" y="1463675"/>
          <p14:tracePt t="111307" x="7291388" y="1463675"/>
          <p14:tracePt t="111340" x="7308850" y="1463675"/>
          <p14:tracePt t="111374" x="7327900" y="1473200"/>
          <p14:tracePt t="111391" x="7377113" y="1500188"/>
          <p14:tracePt t="111406" x="7391400" y="1504950"/>
          <p14:tracePt t="111424" x="7432675" y="1527175"/>
          <p14:tracePt t="111440" x="7446963" y="1531938"/>
          <p14:tracePt t="111456" x="7454900" y="1536700"/>
          <p14:tracePt t="111473" x="7469188" y="1541463"/>
          <p14:tracePt t="111492" x="7478713" y="1554163"/>
          <p14:tracePt t="111507" x="7486650" y="1563688"/>
          <p14:tracePt t="111525" x="7500938" y="1582738"/>
          <p14:tracePt t="111540" x="7515225" y="1595438"/>
          <p14:tracePt t="111557" x="7527925" y="1614488"/>
          <p14:tracePt t="111573" x="7546975" y="1663700"/>
          <p14:tracePt t="111590" x="7554913" y="1682750"/>
          <p14:tracePt t="111597" x="7559675" y="1709738"/>
          <p14:tracePt t="111607" x="7573963" y="1731963"/>
          <p14:tracePt t="111623" x="7583488" y="1760538"/>
          <p14:tracePt t="111640" x="7588250" y="1792288"/>
          <p14:tracePt t="111656" x="7600950" y="1809750"/>
          <p14:tracePt t="111673" x="7605713" y="1838325"/>
          <p14:tracePt t="111690" x="7605713" y="1846263"/>
          <p14:tracePt t="111707" x="7605713" y="1870075"/>
          <p14:tracePt t="111723" x="7605713" y="1892300"/>
          <p14:tracePt t="111741" x="7615238" y="1924050"/>
          <p14:tracePt t="111757" x="7610475" y="1951038"/>
          <p14:tracePt t="111773" x="7610475" y="1982788"/>
          <p14:tracePt t="111791" x="7605713" y="2011363"/>
          <p14:tracePt t="111807" x="7596188" y="2047875"/>
          <p14:tracePt t="111824" x="7591425" y="2070100"/>
          <p14:tracePt t="111840" x="7591425" y="2084388"/>
          <p14:tracePt t="111856" x="7591425" y="2092325"/>
          <p14:tracePt t="111874" x="7588250" y="2101850"/>
          <p14:tracePt t="111890" x="7588250" y="2106613"/>
          <p14:tracePt t="111906" x="7578725" y="2111375"/>
          <p14:tracePt t="111923" x="7569200" y="2120900"/>
          <p14:tracePt t="111939" x="7564438" y="2133600"/>
          <p14:tracePt t="111956" x="7546975" y="2143125"/>
          <p14:tracePt t="111973" x="7537450" y="2152650"/>
          <p14:tracePt t="111990" x="7510463" y="2170113"/>
          <p14:tracePt t="112008" x="7496175" y="2170113"/>
          <p14:tracePt t="112024" x="7473950" y="2184400"/>
          <p14:tracePt t="112040" x="7459663" y="2189163"/>
          <p14:tracePt t="112057" x="7427913" y="2193925"/>
          <p14:tracePt t="112073" x="7410450" y="2193925"/>
          <p14:tracePt t="112090" x="7391400" y="2197100"/>
          <p14:tracePt t="112106" x="7386638" y="2197100"/>
          <p14:tracePt t="112123" x="7364413" y="2197100"/>
          <p14:tracePt t="112140" x="7345363" y="2197100"/>
          <p14:tracePt t="112156" x="7313613" y="2197100"/>
          <p14:tracePt t="112173" x="7300913" y="2193925"/>
          <p14:tracePt t="112190" x="7269163" y="2193925"/>
          <p14:tracePt t="112206" x="7259638" y="2184400"/>
          <p14:tracePt t="112222" x="7227888" y="2184400"/>
          <p14:tracePt t="112239" x="7213600" y="2179638"/>
          <p14:tracePt t="112256" x="7199313" y="2174875"/>
          <p14:tracePt t="112272" x="7196138" y="2165350"/>
          <p14:tracePt t="112289" x="7186613" y="2160588"/>
          <p14:tracePt t="112306" x="7172325" y="2157413"/>
          <p14:tracePt t="112323" x="7162800" y="2147888"/>
          <p14:tracePt t="112339" x="7154863" y="2143125"/>
          <p14:tracePt t="112356" x="7145338" y="2133600"/>
          <p14:tracePt t="112372" x="7131050" y="2120900"/>
          <p14:tracePt t="112389" x="7118350" y="2106613"/>
          <p14:tracePt t="112406" x="7099300" y="2089150"/>
          <p14:tracePt t="112422" x="7094538" y="2079625"/>
          <p14:tracePt t="112439" x="7086600" y="2055813"/>
          <p14:tracePt t="112456" x="7077075" y="2043113"/>
          <p14:tracePt t="112472" x="7072313" y="2019300"/>
          <p14:tracePt t="112489" x="7062788" y="2006600"/>
          <p14:tracePt t="112506" x="7062788" y="1987550"/>
          <p14:tracePt t="112522" x="7058025" y="1970088"/>
          <p14:tracePt t="112539" x="7058025" y="1946275"/>
          <p14:tracePt t="112556" x="7058025" y="1938338"/>
          <p14:tracePt t="112572" x="7058025" y="1906588"/>
          <p14:tracePt t="112589" x="7058025" y="1892300"/>
          <p14:tracePt t="112606" x="7058025" y="1855788"/>
          <p14:tracePt t="112622" x="7058025" y="1841500"/>
          <p14:tracePt t="112639" x="7058025" y="1801813"/>
          <p14:tracePt t="112656" x="7067550" y="1782763"/>
          <p14:tracePt t="112673" x="7094538" y="1724025"/>
          <p14:tracePt t="112690" x="7123113" y="1692275"/>
          <p14:tracePt t="112706" x="7159625" y="1631950"/>
          <p14:tracePt t="112723" x="7172325" y="1600200"/>
          <p14:tracePt t="112741" x="7199313" y="1558925"/>
          <p14:tracePt t="112757" x="7213600" y="1546225"/>
          <p14:tracePt t="112775" x="7223125" y="1536700"/>
          <p14:tracePt t="112790" x="7232650" y="1517650"/>
          <p14:tracePt t="112807" x="7235825" y="1514475"/>
          <p14:tracePt t="112824" x="7240588" y="1514475"/>
          <p14:tracePt t="112867" x="7240588" y="1504950"/>
          <p14:tracePt t="112877" x="7245350" y="1504950"/>
          <p14:tracePt t="112890" x="7259638" y="1504950"/>
          <p14:tracePt t="112906" x="7264400" y="1504950"/>
          <p14:tracePt t="112923" x="7281863" y="1509713"/>
          <p14:tracePt t="112940" x="7291388" y="1509713"/>
          <p14:tracePt t="112956" x="7313613" y="1509713"/>
          <p14:tracePt t="112973" x="7332663" y="1514475"/>
          <p14:tracePt t="112991" x="7359650" y="1517650"/>
          <p14:tracePt t="113009" x="7369175" y="1517650"/>
          <p14:tracePt t="113011" x="7373938" y="1527175"/>
          <p14:tracePt t="113023" x="7386638" y="1531938"/>
          <p14:tracePt t="113042" x="7400925" y="1536700"/>
          <p14:tracePt t="113057" x="7442200" y="1573213"/>
          <p14:tracePt t="113074" x="7459663" y="1590675"/>
          <p14:tracePt t="113090" x="7496175" y="1619250"/>
          <p14:tracePt t="113107" x="7510463" y="1631950"/>
          <p14:tracePt t="113123" x="7518400" y="1651000"/>
          <p14:tracePt t="113140" x="7523163" y="1660525"/>
          <p14:tracePt t="113157" x="7537450" y="1677988"/>
          <p14:tracePt t="113173" x="7537450" y="1682750"/>
          <p14:tracePt t="113190" x="7542213" y="1700213"/>
          <p14:tracePt t="113224" x="7546975" y="1719263"/>
          <p14:tracePt t="113241" x="7546975" y="1724025"/>
          <p14:tracePt t="113258" x="7546975" y="1728788"/>
          <p14:tracePt t="113275" x="7546975" y="1751013"/>
          <p14:tracePt t="113290" x="7546975" y="1760538"/>
          <p14:tracePt t="113306" x="7546975" y="1782763"/>
          <p14:tracePt t="113326" x="7546975" y="1792288"/>
          <p14:tracePt t="113374" x="7546975" y="1782763"/>
          <p14:tracePt t="113383" x="7542213" y="1778000"/>
          <p14:tracePt t="113383" x="0" y="0"/>
        </p14:tracePtLst>
        <p14:tracePtLst>
          <p14:tracePt t="118480" x="1641475" y="3935413"/>
          <p14:tracePt t="118717" x="1651000" y="3935413"/>
          <p14:tracePt t="118732" x="1660525" y="3935413"/>
          <p14:tracePt t="118744" x="1700213" y="3925888"/>
          <p14:tracePt t="118757" x="1736725" y="3925888"/>
          <p14:tracePt t="118774" x="1906588" y="3925888"/>
          <p14:tracePt t="118790" x="2001838" y="3925888"/>
          <p14:tracePt t="118795" x="2125663" y="3925888"/>
          <p14:tracePt t="118806" x="2247900" y="3944938"/>
          <p14:tracePt t="118840" x="2513013" y="3952875"/>
          <p14:tracePt t="118873" x="2713038" y="3962400"/>
          <p14:tracePt t="118906" x="2832100" y="3962400"/>
          <p14:tracePt t="118923" x="2836863" y="3962400"/>
          <p14:tracePt t="118940" x="2840038" y="3962400"/>
          <p14:tracePt t="119130" x="0" y="0"/>
        </p14:tracePtLst>
        <p14:tracePtLst>
          <p14:tracePt t="121779" x="6397625" y="2060575"/>
          <p14:tracePt t="121797" x="6402388" y="2060575"/>
          <p14:tracePt t="121831" x="6411913" y="2060575"/>
          <p14:tracePt t="121842" x="6415088" y="2060575"/>
          <p14:tracePt t="121856" x="6419850" y="2055813"/>
          <p14:tracePt t="121873" x="6429375" y="2052638"/>
          <p14:tracePt t="121906" x="6502400" y="2016125"/>
          <p14:tracePt t="121909" x="6553200" y="1987550"/>
          <p14:tracePt t="121940" x="6653213" y="1933575"/>
          <p14:tracePt t="121973" x="6799263" y="1882775"/>
          <p14:tracePt t="121976" x="6826250" y="1874838"/>
          <p14:tracePt t="121989" x="6853238" y="1860550"/>
          <p14:tracePt t="122007" x="6894513" y="1851025"/>
          <p14:tracePt t="122024" x="6953250" y="1828800"/>
          <p14:tracePt t="122040" x="6981825" y="1814513"/>
          <p14:tracePt t="122057" x="7045325" y="1801813"/>
          <p14:tracePt t="122073" x="7072313" y="1792288"/>
          <p14:tracePt t="122090" x="7108825" y="1778000"/>
          <p14:tracePt t="122106" x="7140575" y="1765300"/>
          <p14:tracePt t="122123" x="7177088" y="1760538"/>
          <p14:tracePt t="122139" x="7199313" y="1751013"/>
          <p14:tracePt t="122157" x="7232650" y="1746250"/>
          <p14:tracePt t="122173" x="7235825" y="1746250"/>
          <p14:tracePt t="122190" x="7240588" y="1741488"/>
          <p14:tracePt t="122206" x="7245350" y="1741488"/>
          <p14:tracePt t="122225" x="7250113" y="1741488"/>
          <p14:tracePt t="122239" x="7250113" y="1736725"/>
          <p14:tracePt t="122259" x="7259638" y="1736725"/>
          <p14:tracePt t="122338" x="7264400" y="1736725"/>
          <p14:tracePt t="122617" x="0" y="0"/>
        </p14:tracePtLst>
        <p14:tracePtLst>
          <p14:tracePt t="123508" x="6342063" y="2052638"/>
          <p14:tracePt t="123530" x="6346825" y="2052638"/>
          <p14:tracePt t="123541" x="6351588" y="2052638"/>
          <p14:tracePt t="123556" x="6361113" y="2043113"/>
          <p14:tracePt t="123573" x="6383338" y="2024063"/>
          <p14:tracePt t="123589" x="6502400" y="1970088"/>
          <p14:tracePt t="123623" x="6689725" y="1865313"/>
          <p14:tracePt t="123656" x="6804025" y="1801813"/>
          <p14:tracePt t="123690" x="6972300" y="1746250"/>
          <p14:tracePt t="123706" x="7035800" y="1728788"/>
          <p14:tracePt t="123723" x="7177088" y="1700213"/>
          <p14:tracePt t="123741" x="7213600" y="1692275"/>
          <p14:tracePt t="123757" x="7272338" y="1677988"/>
          <p14:tracePt t="123773" x="7281863" y="1673225"/>
          <p14:tracePt t="123790" x="7304088" y="1663700"/>
          <p14:tracePt t="123807" x="7313613" y="1663700"/>
          <p14:tracePt t="123823" x="7340600" y="1655763"/>
          <p14:tracePt t="123841" x="7354888" y="1655763"/>
          <p14:tracePt t="123856" x="7381875" y="1646238"/>
          <p14:tracePt t="123873" x="7386638" y="1641475"/>
          <p14:tracePt t="123889" x="7396163" y="1641475"/>
          <p14:tracePt t="123906" x="7400925" y="1636713"/>
          <p14:tracePt t="123923" x="7418388" y="1631950"/>
          <p14:tracePt t="123940" x="7423150" y="1631950"/>
          <p14:tracePt t="123958" x="7427913" y="1631950"/>
          <p14:tracePt t="124194" x="7427913" y="1627188"/>
          <p14:tracePt t="124195" x="0" y="0"/>
        </p14:tracePtLst>
        <p14:tracePtLst>
          <p14:tracePt t="126242" x="6461125" y="2133600"/>
          <p14:tracePt t="126286" x="6465888" y="2125663"/>
          <p14:tracePt t="126301" x="6483350" y="2116138"/>
          <p14:tracePt t="126309" x="6502400" y="2101850"/>
          <p14:tracePt t="126323" x="6543675" y="2084388"/>
          <p14:tracePt t="126356" x="6726238" y="2001838"/>
          <p14:tracePt t="126389" x="6916738" y="1938338"/>
          <p14:tracePt t="126423" x="7086600" y="1906588"/>
          <p14:tracePt t="126440" x="7126288" y="1887538"/>
          <p14:tracePt t="126456" x="7159625" y="1874838"/>
          <p14:tracePt t="126473" x="7172325" y="1874838"/>
          <p14:tracePt t="126490" x="7191375" y="1865313"/>
          <p14:tracePt t="126507" x="7199313" y="1855788"/>
          <p14:tracePt t="126523" x="7208838" y="1851025"/>
          <p14:tracePt t="126623" x="7218363" y="1851025"/>
          <p14:tracePt t="126645" x="7218363" y="1846263"/>
          <p14:tracePt t="126656" x="7223125" y="1846263"/>
          <p14:tracePt t="126780" x="0" y="0"/>
        </p14:tracePtLst>
        <p14:tracePtLst>
          <p14:tracePt t="128762" x="6480175" y="2028825"/>
          <p14:tracePt t="128796" x="6483350" y="2028825"/>
          <p14:tracePt t="128807" x="6492875" y="2016125"/>
          <p14:tracePt t="128817" x="6524625" y="1992313"/>
          <p14:tracePt t="128828" x="6575425" y="1965325"/>
          <p14:tracePt t="128841" x="6629400" y="1943100"/>
          <p14:tracePt t="128856" x="6721475" y="1901825"/>
          <p14:tracePt t="128873" x="6875463" y="1833563"/>
          <p14:tracePt t="128907" x="7094538" y="1736725"/>
          <p14:tracePt t="128940" x="7199313" y="1692275"/>
          <p14:tracePt t="128973" x="7227888" y="1677988"/>
          <p14:tracePt t="128989" x="7232650" y="1673225"/>
          <p14:tracePt t="129031" x="7235825" y="1673225"/>
          <p14:tracePt t="129054" x="7240588" y="1673225"/>
          <p14:tracePt t="129300" x="0" y="0"/>
        </p14:tracePtLst>
        <p14:tracePtLst>
          <p14:tracePt t="133907" x="1943100" y="3679825"/>
          <p14:tracePt t="133925" x="1946275" y="3679825"/>
          <p14:tracePt t="133970" x="1951038" y="3679825"/>
          <p14:tracePt t="133981" x="1951038" y="3675063"/>
          <p14:tracePt t="133994" x="1955800" y="3675063"/>
          <p14:tracePt t="134007" x="1960563" y="3665538"/>
          <p14:tracePt t="134039" x="2019300" y="3629025"/>
          <p14:tracePt t="134073" x="2133600" y="3575050"/>
          <p14:tracePt t="134107" x="2206625" y="3529013"/>
          <p14:tracePt t="134123" x="2225675" y="3516313"/>
          <p14:tracePt t="134139" x="2252663" y="3497263"/>
          <p14:tracePt t="134156" x="2270125" y="3497263"/>
          <p14:tracePt t="134173" x="2293938" y="3487738"/>
          <p14:tracePt t="134190" x="2306638" y="3487738"/>
          <p14:tracePt t="134206" x="2339975" y="3487738"/>
          <p14:tracePt t="134223" x="2366963" y="3487738"/>
          <p14:tracePt t="134241" x="2420938" y="3487738"/>
          <p14:tracePt t="134257" x="2447925" y="3487738"/>
          <p14:tracePt t="134273" x="2493963" y="3492500"/>
          <p14:tracePt t="134290" x="2513013" y="3492500"/>
          <p14:tracePt t="134307" x="2554288" y="3497263"/>
          <p14:tracePt t="134323" x="2571750" y="3497263"/>
          <p14:tracePt t="134340" x="2598738" y="3506788"/>
          <p14:tracePt t="134356" x="2617788" y="3506788"/>
          <p14:tracePt t="134373" x="2630488" y="3511550"/>
          <p14:tracePt t="134390" x="2662238" y="3529013"/>
          <p14:tracePt t="134406" x="2681288" y="3543300"/>
          <p14:tracePt t="134408" x="2695575" y="3552825"/>
          <p14:tracePt t="134423" x="2717800" y="3570288"/>
          <p14:tracePt t="134439" x="2735263" y="3592513"/>
          <p14:tracePt t="134456" x="2763838" y="3611563"/>
          <p14:tracePt t="134473" x="2776538" y="3625850"/>
          <p14:tracePt t="134489" x="2781300" y="3633788"/>
          <p14:tracePt t="134506" x="2786063" y="3633788"/>
          <p14:tracePt t="134523" x="2790825" y="3643313"/>
          <p14:tracePt t="134539" x="2790825" y="3652838"/>
          <p14:tracePt t="134557" x="2790825" y="3679825"/>
          <p14:tracePt t="134573" x="2790825" y="3706813"/>
          <p14:tracePt t="134589" x="2790825" y="3767138"/>
          <p14:tracePt t="134606" x="2786063" y="3816350"/>
          <p14:tracePt t="134623" x="2771775" y="3871913"/>
          <p14:tracePt t="134639" x="2763838" y="3911600"/>
          <p14:tracePt t="134656" x="2744788" y="3962400"/>
          <p14:tracePt t="134673" x="2717800" y="3994150"/>
          <p14:tracePt t="134689" x="2686050" y="4035425"/>
          <p14:tracePt t="134706" x="2671763" y="4054475"/>
          <p14:tracePt t="134723" x="2635250" y="4089400"/>
          <p14:tracePt t="134741" x="2617788" y="4103688"/>
          <p14:tracePt t="134757" x="2593975" y="4108450"/>
          <p14:tracePt t="134773" x="2581275" y="4117975"/>
          <p14:tracePt t="134791" x="2562225" y="4117975"/>
          <p14:tracePt t="134806" x="2544763" y="4117975"/>
          <p14:tracePt t="134823" x="2520950" y="4108450"/>
          <p14:tracePt t="134839" x="2444750" y="4081463"/>
          <p14:tracePt t="134856" x="2416175" y="4076700"/>
          <p14:tracePt t="134873" x="2357438" y="4054475"/>
          <p14:tracePt t="134889" x="2343150" y="4049713"/>
          <p14:tracePt t="134906" x="2311400" y="4035425"/>
          <p14:tracePt t="134923" x="2298700" y="4025900"/>
          <p14:tracePt t="134939" x="2274888" y="4017963"/>
          <p14:tracePt t="134956" x="2262188" y="4008438"/>
          <p14:tracePt t="134973" x="2220913" y="3981450"/>
          <p14:tracePt t="134989" x="2206625" y="3971925"/>
          <p14:tracePt t="135007" x="2174875" y="3944938"/>
          <p14:tracePt t="135023" x="2170113" y="3930650"/>
          <p14:tracePt t="135040" x="2133600" y="3898900"/>
          <p14:tracePt t="135056" x="2128838" y="3889375"/>
          <p14:tracePt t="135073" x="2111375" y="3857625"/>
          <p14:tracePt t="135089" x="2106613" y="3852863"/>
          <p14:tracePt t="135107" x="2089150" y="3825875"/>
          <p14:tracePt t="135123" x="2089150" y="3811588"/>
          <p14:tracePt t="135139" x="2089150" y="3770313"/>
          <p14:tracePt t="135156" x="2089150" y="3762375"/>
          <p14:tracePt t="135173" x="2089150" y="3721100"/>
          <p14:tracePt t="135189" x="2089150" y="3711575"/>
          <p14:tracePt t="135206" x="2092325" y="3684588"/>
          <p14:tracePt t="135223" x="2101850" y="3675063"/>
          <p14:tracePt t="135240" x="2120900" y="3648075"/>
          <p14:tracePt t="135257" x="2133600" y="3633788"/>
          <p14:tracePt t="135274" x="2165350" y="3606800"/>
          <p14:tracePt t="135290" x="2179638" y="3597275"/>
          <p14:tracePt t="135306" x="2197100" y="3589338"/>
          <p14:tracePt t="135309" x="2238375" y="3575050"/>
          <p14:tracePt t="135323" x="2266950" y="3556000"/>
          <p14:tracePt t="135341" x="2306638" y="3543300"/>
          <p14:tracePt t="135356" x="2411413" y="3524250"/>
          <p14:tracePt t="135373" x="2452688" y="3506788"/>
          <p14:tracePt t="135375" x="2503488" y="3506788"/>
          <p14:tracePt t="135389" x="2540000" y="3502025"/>
          <p14:tracePt t="135406" x="2581275" y="3502025"/>
          <p14:tracePt t="135409" x="2630488" y="3502025"/>
          <p14:tracePt t="135423" x="2667000" y="3502025"/>
          <p14:tracePt t="135439" x="2703513" y="3502025"/>
          <p14:tracePt t="135456" x="2781300" y="3511550"/>
          <p14:tracePt t="135473" x="2813050" y="3516313"/>
          <p14:tracePt t="135477" x="2840038" y="3524250"/>
          <p14:tracePt t="135490" x="2859088" y="3529013"/>
          <p14:tracePt t="135506" x="2873375" y="3538538"/>
          <p14:tracePt t="135525" x="2905125" y="3570288"/>
          <p14:tracePt t="135540" x="2927350" y="3592513"/>
          <p14:tracePt t="135556" x="2986088" y="3679825"/>
          <p14:tracePt t="135573" x="3014663" y="3711575"/>
          <p14:tracePt t="135589" x="3073400" y="3806825"/>
          <p14:tracePt t="135606" x="3082925" y="3848100"/>
          <p14:tracePt t="135626" x="3109913" y="3962400"/>
          <p14:tracePt t="135640" x="3109913" y="3998913"/>
          <p14:tracePt t="135658" x="3109913" y="4089400"/>
          <p14:tracePt t="135673" x="3109913" y="4117975"/>
          <p14:tracePt t="135691" x="3100388" y="4154488"/>
          <p14:tracePt t="135706" x="3087688" y="4176713"/>
          <p14:tracePt t="135724" x="3063875" y="4195763"/>
          <p14:tracePt t="135726" x="3032125" y="4222750"/>
          <p14:tracePt t="135739" x="2990850" y="4244975"/>
          <p14:tracePt t="135757" x="2913063" y="4286250"/>
          <p14:tracePt t="135759" x="2813050" y="4327525"/>
          <p14:tracePt t="135773" x="2727325" y="4354513"/>
          <p14:tracePt t="135790" x="2613025" y="4373563"/>
          <p14:tracePt t="135807" x="2416175" y="4405313"/>
          <p14:tracePt t="135823" x="2343150" y="4400550"/>
          <p14:tracePt t="135825" x="2266950" y="4391025"/>
          <p14:tracePt t="135874" x="2184400" y="4340225"/>
          <p14:tracePt t="135893" x="2165350" y="4303713"/>
          <p14:tracePt t="135906" x="2152650" y="4271963"/>
          <p14:tracePt t="135922" x="2143125" y="4222750"/>
          <p14:tracePt t="135939" x="2133600" y="4135438"/>
          <p14:tracePt t="135956" x="2133600" y="4108450"/>
          <p14:tracePt t="135973" x="2133600" y="4067175"/>
          <p14:tracePt t="135989" x="2133600" y="4062413"/>
          <p14:tracePt t="136006" x="2133600" y="4057650"/>
          <p14:tracePt t="136040" x="2133600" y="4054475"/>
          <p14:tracePt t="136040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标题 1"/>
          <p:cNvSpPr>
            <a:spLocks noGrp="1"/>
          </p:cNvSpPr>
          <p:nvPr>
            <p:ph type="title"/>
          </p:nvPr>
        </p:nvSpPr>
        <p:spPr>
          <a:xfrm>
            <a:off x="628650" y="225425"/>
            <a:ext cx="7886700" cy="384175"/>
          </a:xfrm>
        </p:spPr>
        <p:txBody>
          <a:bodyPr/>
          <a:lstStyle/>
          <a:p>
            <a:pPr algn="ctr" eaLnBrk="1" hangingPunct="1"/>
            <a:r>
              <a:rPr lang="en-US" altLang="zh-CN" sz="3200" b="1" smtClean="0"/>
              <a:t>Lattice </a:t>
            </a:r>
            <a:r>
              <a:rPr lang="zh-CN" altLang="en-US" sz="3200" b="1" smtClean="0"/>
              <a:t>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1000" y="762000"/>
            <a:ext cx="8534400" cy="5715000"/>
          </a:xfrm>
        </p:spPr>
        <p:txBody>
          <a:bodyPr/>
          <a:lstStyle/>
          <a:p>
            <a:pPr eaLnBrk="1" hangingPunct="1"/>
            <a:r>
              <a:rPr lang="en-US" altLang="zh-CN" sz="2400" b="1" dirty="0" smtClean="0">
                <a:sym typeface="Symbol" panose="05050102010706020507" pitchFamily="18" charset="2"/>
              </a:rPr>
              <a:t>Definition </a:t>
            </a:r>
            <a:r>
              <a:rPr lang="zh-CN" altLang="en-US" sz="2400" b="1" dirty="0" smtClean="0">
                <a:sym typeface="Symbol" panose="05050102010706020507" pitchFamily="18" charset="2"/>
              </a:rPr>
              <a:t>（</a:t>
            </a:r>
            <a:r>
              <a:rPr lang="en-US" altLang="zh-CN" sz="2400" b="1" dirty="0" smtClean="0">
                <a:sym typeface="Symbol" panose="05050102010706020507" pitchFamily="18" charset="2"/>
              </a:rPr>
              <a:t>Lattice</a:t>
            </a:r>
            <a:r>
              <a:rPr lang="zh-CN" altLang="en-US" sz="2400" b="1" dirty="0" smtClean="0">
                <a:sym typeface="Symbol" panose="05050102010706020507" pitchFamily="18" charset="2"/>
              </a:rPr>
              <a:t>）</a:t>
            </a:r>
            <a:r>
              <a:rPr lang="en-US" altLang="zh-CN" sz="2400" dirty="0" smtClean="0">
                <a:sym typeface="Symbol" panose="05050102010706020507" pitchFamily="18" charset="2"/>
              </a:rPr>
              <a:t>: A </a:t>
            </a:r>
            <a:r>
              <a:rPr lang="en-US" altLang="zh-CN" sz="2400" dirty="0" err="1" smtClean="0">
                <a:sym typeface="Symbol" panose="05050102010706020507" pitchFamily="18" charset="2"/>
              </a:rPr>
              <a:t>poset</a:t>
            </a:r>
            <a:r>
              <a:rPr lang="en-US" altLang="zh-CN" sz="2400" dirty="0" smtClean="0">
                <a:sym typeface="Symbol" panose="05050102010706020507" pitchFamily="18" charset="2"/>
              </a:rPr>
              <a:t> L is a lattice if every two elements a and b of </a:t>
            </a:r>
            <a:r>
              <a:rPr lang="zh-CN" altLang="zh-CN" sz="2400" dirty="0" smtClean="0"/>
              <a:t>∈</a:t>
            </a:r>
            <a:r>
              <a:rPr lang="en-US" altLang="zh-CN" sz="2400" dirty="0" smtClean="0"/>
              <a:t>L has </a:t>
            </a:r>
            <a:r>
              <a:rPr lang="en-US" altLang="zh-CN" sz="2400" dirty="0" smtClean="0">
                <a:sym typeface="Symbol" panose="05050102010706020507" pitchFamily="18" charset="2"/>
              </a:rPr>
              <a:t>great lower bound and least upper bound. </a:t>
            </a:r>
          </a:p>
          <a:p>
            <a:pPr eaLnBrk="1" hangingPunct="1"/>
            <a:r>
              <a:rPr lang="en-US" altLang="zh-CN" sz="2400" dirty="0" smtClean="0"/>
              <a:t>Two examples:</a:t>
            </a:r>
          </a:p>
          <a:p>
            <a:pPr eaLnBrk="1" hangingPunct="1"/>
            <a:r>
              <a:rPr lang="en-US" altLang="zh-CN" sz="2400" b="1" dirty="0" smtClean="0"/>
              <a:t>Example 1</a:t>
            </a:r>
            <a:r>
              <a:rPr lang="en-US" altLang="zh-CN" sz="2400" dirty="0" smtClean="0"/>
              <a:t>: N is the set with all positive integers. “</a:t>
            </a:r>
            <a:r>
              <a:rPr lang="en-US" altLang="zh-CN" sz="2400" dirty="0" err="1" smtClean="0"/>
              <a:t>m|n</a:t>
            </a:r>
            <a:r>
              <a:rPr lang="en-US" altLang="zh-CN" sz="2400" dirty="0" smtClean="0"/>
              <a:t>” means that n can be divided by m.  The </a:t>
            </a:r>
            <a:r>
              <a:rPr lang="en-US" altLang="zh-CN" sz="2400" dirty="0" err="1" smtClean="0"/>
              <a:t>poset</a:t>
            </a:r>
            <a:r>
              <a:rPr lang="en-US" altLang="zh-CN" sz="2400" dirty="0" smtClean="0"/>
              <a:t> &lt;N, |&gt;</a:t>
            </a:r>
          </a:p>
          <a:p>
            <a:pPr eaLnBrk="1" hangingPunct="1"/>
            <a:endParaRPr lang="en-US" altLang="zh-CN" sz="2400" dirty="0" smtClean="0"/>
          </a:p>
          <a:p>
            <a:pPr eaLnBrk="1" hangingPunct="1"/>
            <a:r>
              <a:rPr lang="en-US" altLang="zh-CN" sz="2400" b="1" dirty="0" smtClean="0"/>
              <a:t>Example 2</a:t>
            </a:r>
            <a:r>
              <a:rPr lang="en-US" altLang="zh-CN" sz="2400" dirty="0" smtClean="0"/>
              <a:t>: A is a non-empty set. S=P(A) is the power set of A with all subset of A. &lt;S, </a:t>
            </a:r>
            <a:r>
              <a:rPr lang="en-US" altLang="zh-CN" sz="2400" dirty="0" smtClean="0">
                <a:sym typeface="Symbol" panose="05050102010706020507" pitchFamily="18" charset="2"/>
              </a:rPr>
              <a:t>&gt;  is a </a:t>
            </a:r>
            <a:r>
              <a:rPr lang="en-US" altLang="zh-CN" sz="2400" dirty="0" err="1" smtClean="0">
                <a:sym typeface="Symbol" panose="05050102010706020507" pitchFamily="18" charset="2"/>
              </a:rPr>
              <a:t>poset</a:t>
            </a:r>
            <a:r>
              <a:rPr lang="en-US" altLang="zh-CN" sz="2400" dirty="0" smtClean="0">
                <a:sym typeface="Symbol" panose="05050102010706020507" pitchFamily="18" charset="2"/>
              </a:rPr>
              <a:t>. 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7599"/>
    </mc:Choice>
    <mc:Fallback xmlns="">
      <p:transition spd="slow" advTm="267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79894" x="5056188" y="3451225"/>
          <p14:tracePt t="180006" x="5056188" y="3455988"/>
          <p14:tracePt t="180017" x="5056188" y="3460750"/>
          <p14:tracePt t="180027" x="5056188" y="3465513"/>
          <p14:tracePt t="180041" x="5056188" y="3470275"/>
          <p14:tracePt t="180050" x="5056188" y="3479800"/>
          <p14:tracePt t="180066" x="5056188" y="3482975"/>
          <p14:tracePt t="180083" x="5056188" y="3492500"/>
          <p14:tracePt t="180100" x="5056188" y="3497263"/>
          <p14:tracePt t="180133" x="5070475" y="3516313"/>
          <p14:tracePt t="180167" x="5080000" y="3533775"/>
          <p14:tracePt t="180200" x="5089525" y="3556000"/>
          <p14:tracePt t="180233" x="5092700" y="3565525"/>
          <p14:tracePt t="180250" x="5102225" y="3579813"/>
          <p14:tracePt t="180267" x="5111750" y="3592513"/>
          <p14:tracePt t="180283" x="5116513" y="3606800"/>
          <p14:tracePt t="180300" x="5121275" y="3625850"/>
          <p14:tracePt t="180320" x="5129213" y="3629025"/>
          <p14:tracePt t="180322" x="5129213" y="3633788"/>
          <p14:tracePt t="180334" x="5129213" y="3638550"/>
          <p14:tracePt t="180352" x="5133975" y="3652838"/>
          <p14:tracePt t="180367" x="5133975" y="3660775"/>
          <p14:tracePt t="180385" x="5138738" y="3675063"/>
          <p14:tracePt t="180401" x="5148263" y="3684588"/>
          <p14:tracePt t="180417" x="5157788" y="3694113"/>
          <p14:tracePt t="180433" x="5160963" y="3706813"/>
          <p14:tracePt t="180450" x="5165725" y="3711575"/>
          <p14:tracePt t="180468" x="5170488" y="3716338"/>
          <p14:tracePt t="180483" x="5170488" y="3721100"/>
          <p14:tracePt t="180500" x="5180013" y="3730625"/>
          <p14:tracePt t="180517" x="5180013" y="3733800"/>
          <p14:tracePt t="180534" x="5197475" y="3752850"/>
          <p14:tracePt t="180550" x="5202238" y="3762375"/>
          <p14:tracePt t="180568" x="5216525" y="3770313"/>
          <p14:tracePt t="180584" x="5221288" y="3775075"/>
          <p14:tracePt t="180602" x="5238750" y="3798888"/>
          <p14:tracePt t="180617" x="5243513" y="3803650"/>
          <p14:tracePt t="180635" x="5262563" y="3816350"/>
          <p14:tracePt t="180650" x="5294313" y="3843338"/>
          <p14:tracePt t="180667" x="5316538" y="3857625"/>
          <p14:tracePt t="180684" x="5348288" y="3875088"/>
          <p14:tracePt t="180700" x="5367338" y="3884613"/>
          <p14:tracePt t="180717" x="5408613" y="3898900"/>
          <p14:tracePt t="180733" x="5440363" y="3911600"/>
          <p14:tracePt t="180750" x="5494338" y="3916363"/>
          <p14:tracePt t="180766" x="5530850" y="3916363"/>
          <p14:tracePt t="180783" x="5618163" y="3916363"/>
          <p14:tracePt t="180800" x="5667375" y="3916363"/>
          <p14:tracePt t="180817" x="5764213" y="3916363"/>
          <p14:tracePt t="180834" x="5813425" y="3916363"/>
          <p14:tracePt t="180851" x="5891213" y="3916363"/>
          <p14:tracePt t="180868" x="5927725" y="3916363"/>
          <p14:tracePt t="180883" x="5969000" y="3908425"/>
          <p14:tracePt t="180901" x="5986463" y="3903663"/>
          <p14:tracePt t="180917" x="6015038" y="3889375"/>
          <p14:tracePt t="180933" x="6027738" y="3875088"/>
          <p14:tracePt t="180951" x="6051550" y="3857625"/>
          <p14:tracePt t="180966" x="6064250" y="3852863"/>
          <p14:tracePt t="180984" x="6083300" y="3835400"/>
          <p14:tracePt t="181000" x="6096000" y="3821113"/>
          <p14:tracePt t="181018" x="6110288" y="3794125"/>
          <p14:tracePt t="181033" x="6115050" y="3789363"/>
          <p14:tracePt t="181052" x="6119813" y="3779838"/>
          <p14:tracePt t="181068" x="6124575" y="3767138"/>
          <p14:tracePt t="181085" x="6124575" y="3757613"/>
          <p14:tracePt t="181102" x="6127750" y="3748088"/>
          <p14:tracePt t="181117" x="6127750" y="3738563"/>
          <p14:tracePt t="181134" x="6127750" y="3716338"/>
          <p14:tracePt t="181150" x="6127750" y="3711575"/>
          <p14:tracePt t="181153" x="6127750" y="3706813"/>
          <p14:tracePt t="181167" x="6127750" y="3697288"/>
          <p14:tracePt t="181183" x="6127750" y="3694113"/>
          <p14:tracePt t="181200" x="6124575" y="3675063"/>
          <p14:tracePt t="181217" x="6119813" y="3660775"/>
          <p14:tracePt t="181220" x="6110288" y="3643313"/>
          <p14:tracePt t="181233" x="6096000" y="3621088"/>
          <p14:tracePt t="181250" x="6083300" y="3602038"/>
          <p14:tracePt t="181253" x="6069013" y="3589338"/>
          <p14:tracePt t="181267" x="6054725" y="3565525"/>
          <p14:tracePt t="181284" x="6037263" y="3548063"/>
          <p14:tracePt t="181300" x="5995988" y="3511550"/>
          <p14:tracePt t="181317" x="5949950" y="3487738"/>
          <p14:tracePt t="181321" x="5918200" y="3460750"/>
          <p14:tracePt t="181334" x="5840413" y="3433763"/>
          <p14:tracePt t="181351" x="5776913" y="3406775"/>
          <p14:tracePt t="181367" x="5659438" y="3360738"/>
          <p14:tracePt t="181384" x="5594350" y="3341688"/>
          <p14:tracePt t="181400" x="5530850" y="3338513"/>
          <p14:tracePt t="181417" x="5503863" y="3328988"/>
          <p14:tracePt t="181433" x="5445125" y="3328988"/>
          <p14:tracePt t="181451" x="5408613" y="3328988"/>
          <p14:tracePt t="181467" x="5307013" y="3333750"/>
          <p14:tracePt t="181484" x="5243513" y="3341688"/>
          <p14:tracePt t="181501" x="5143500" y="3351213"/>
          <p14:tracePt t="181517" x="5092700" y="3355975"/>
          <p14:tracePt t="181533" x="5043488" y="3365500"/>
          <p14:tracePt t="181550" x="4960938" y="3392488"/>
          <p14:tracePt t="181567" x="4911725" y="3402013"/>
          <p14:tracePt t="181584" x="4851400" y="3429000"/>
          <p14:tracePt t="181601" x="4819650" y="3443288"/>
          <p14:tracePt t="181617" x="4787900" y="3465513"/>
          <p14:tracePt t="181635" x="4773613" y="3479800"/>
          <p14:tracePt t="181650" x="4756150" y="3497263"/>
          <p14:tracePt t="181667" x="4751388" y="3506788"/>
          <p14:tracePt t="181684" x="4746625" y="3529013"/>
          <p14:tracePt t="181700" x="4746625" y="3552825"/>
          <p14:tracePt t="181717" x="4737100" y="3584575"/>
          <p14:tracePt t="181733" x="4737100" y="3602038"/>
          <p14:tracePt t="181750" x="4741863" y="3643313"/>
          <p14:tracePt t="181767" x="4746625" y="3670300"/>
          <p14:tracePt t="181783" x="4760913" y="3711575"/>
          <p14:tracePt t="181800" x="4773613" y="3730625"/>
          <p14:tracePt t="181817" x="4787900" y="3762375"/>
          <p14:tracePt t="181834" x="4802188" y="3784600"/>
          <p14:tracePt t="181851" x="4819650" y="3816350"/>
          <p14:tracePt t="181869" x="4841875" y="3830638"/>
          <p14:tracePt t="181885" x="4875213" y="3871913"/>
          <p14:tracePt t="181902" x="4897438" y="3884613"/>
          <p14:tracePt t="181917" x="4956175" y="3921125"/>
          <p14:tracePt t="181935" x="5011738" y="3948113"/>
          <p14:tracePt t="181950" x="5116513" y="3984625"/>
          <p14:tracePt t="181968" x="5180013" y="4003675"/>
          <p14:tracePt t="181983" x="5243513" y="4013200"/>
          <p14:tracePt t="181999" x="5426075" y="4021138"/>
          <p14:tracePt t="182016" x="5508625" y="4021138"/>
          <p14:tracePt t="182033" x="5754688" y="3994150"/>
          <p14:tracePt t="182049" x="5854700" y="3984625"/>
          <p14:tracePt t="182066" x="6100763" y="3921125"/>
          <p14:tracePt t="182083" x="6200775" y="3894138"/>
          <p14:tracePt t="182099" x="6415088" y="3803650"/>
          <p14:tracePt t="182116" x="6465888" y="3775075"/>
          <p14:tracePt t="182133" x="6534150" y="3706813"/>
          <p14:tracePt t="182149" x="6538913" y="3689350"/>
          <p14:tracePt t="182166" x="6556375" y="3621088"/>
          <p14:tracePt t="182183" x="6556375" y="3602038"/>
          <p14:tracePt t="182199" x="6556375" y="3548063"/>
          <p14:tracePt t="182216" x="6556375" y="3529013"/>
          <p14:tracePt t="182233" x="6556375" y="3487738"/>
          <p14:tracePt t="182249" x="6553200" y="3470275"/>
          <p14:tracePt t="182266" x="6548438" y="3438525"/>
          <p14:tracePt t="182283" x="6534150" y="3424238"/>
          <p14:tracePt t="182299" x="6497638" y="3382963"/>
          <p14:tracePt t="182316" x="6483350" y="3370263"/>
          <p14:tracePt t="182334" x="6451600" y="3351213"/>
          <p14:tracePt t="182350" x="6438900" y="3341688"/>
          <p14:tracePt t="182368" x="6392863" y="3314700"/>
          <p14:tracePt t="182384" x="6351588" y="3297238"/>
          <p14:tracePt t="182402" x="6219825" y="3251200"/>
          <p14:tracePt t="182417" x="6119813" y="3224213"/>
          <p14:tracePt t="182435" x="5900738" y="3160713"/>
          <p14:tracePt t="182450" x="5776913" y="3151188"/>
          <p14:tracePt t="182467" x="5676900" y="3141663"/>
          <p14:tracePt t="182483" x="5472113" y="3132138"/>
          <p14:tracePt t="182500" x="5421313" y="3132138"/>
          <p14:tracePt t="182502" x="5372100" y="3136900"/>
          <p14:tracePt t="182517" x="5330825" y="3141663"/>
          <p14:tracePt t="182533" x="5311775" y="3151188"/>
          <p14:tracePt t="182550" x="5243513" y="3173413"/>
          <p14:tracePt t="182567" x="5211763" y="3187700"/>
          <p14:tracePt t="182570" x="5170488" y="3214688"/>
          <p14:tracePt t="182584" x="5116513" y="3241675"/>
          <p14:tracePt t="182601" x="5075238" y="3255963"/>
          <p14:tracePt t="182617" x="4965700" y="3341688"/>
          <p14:tracePt t="182633" x="4933950" y="3365500"/>
          <p14:tracePt t="182651" x="4878388" y="3419475"/>
          <p14:tracePt t="182667" x="4851400" y="3451225"/>
          <p14:tracePt t="182683" x="4814888" y="3502025"/>
          <p14:tracePt t="182700" x="4810125" y="3519488"/>
          <p14:tracePt t="182717" x="4787900" y="3589338"/>
          <p14:tracePt t="182733" x="4787900" y="3629025"/>
          <p14:tracePt t="182750" x="4787900" y="3716338"/>
          <p14:tracePt t="182767" x="4792663" y="3743325"/>
          <p14:tracePt t="182784" x="4797425" y="3794125"/>
          <p14:tracePt t="182800" x="4829175" y="3867150"/>
          <p14:tracePt t="182818" x="4870450" y="3925888"/>
          <p14:tracePt t="182834" x="4883150" y="3957638"/>
          <p14:tracePt t="182852" x="4929188" y="4021138"/>
          <p14:tracePt t="182867" x="4946650" y="4049713"/>
          <p14:tracePt t="182885" x="4992688" y="4094163"/>
          <p14:tracePt t="182901" x="5070475" y="4176713"/>
          <p14:tracePt t="182917" x="5126038" y="4213225"/>
          <p14:tracePt t="182933" x="5207000" y="4254500"/>
          <p14:tracePt t="182950" x="5270500" y="4271963"/>
          <p14:tracePt t="182967" x="5435600" y="4300538"/>
          <p14:tracePt t="182984" x="5530850" y="4313238"/>
          <p14:tracePt t="183000" x="5754688" y="4286250"/>
          <p14:tracePt t="183016" x="5876925" y="4254500"/>
          <p14:tracePt t="183033" x="6078538" y="4186238"/>
          <p14:tracePt t="183050" x="6178550" y="4135438"/>
          <p14:tracePt t="183067" x="6302375" y="4030663"/>
          <p14:tracePt t="183084" x="6346825" y="3984625"/>
          <p14:tracePt t="183101" x="6419850" y="3875088"/>
          <p14:tracePt t="183117" x="6443663" y="3835400"/>
          <p14:tracePt t="183133" x="6516688" y="3725863"/>
          <p14:tracePt t="183149" x="6543675" y="3679825"/>
          <p14:tracePt t="183167" x="6570663" y="3589338"/>
          <p14:tracePt t="183183" x="6575425" y="3560763"/>
          <p14:tracePt t="183200" x="6575425" y="3497263"/>
          <p14:tracePt t="183217" x="6575425" y="3475038"/>
          <p14:tracePt t="183233" x="6534150" y="3392488"/>
          <p14:tracePt t="183250" x="6511925" y="3360738"/>
          <p14:tracePt t="183268" x="6443663" y="3305175"/>
          <p14:tracePt t="183283" x="6424613" y="3282950"/>
          <p14:tracePt t="183302" x="6392863" y="3268663"/>
          <p14:tracePt t="183303" x="6361113" y="3246438"/>
          <p14:tracePt t="183317" x="6334125" y="3232150"/>
          <p14:tracePt t="183335" x="6278563" y="3214688"/>
          <p14:tracePt t="183351" x="6142038" y="3187700"/>
          <p14:tracePt t="183368" x="6027738" y="3163888"/>
          <p14:tracePt t="183370" x="5932488" y="3163888"/>
          <p14:tracePt t="183383" x="5849938" y="3163888"/>
          <p14:tracePt t="183402" x="5764213" y="3163888"/>
          <p14:tracePt t="183417" x="5635625" y="3178175"/>
          <p14:tracePt t="183433" x="5562600" y="3187700"/>
          <p14:tracePt t="183436" x="5499100" y="3197225"/>
          <p14:tracePt t="183450" x="5462588" y="3205163"/>
          <p14:tracePt t="183467" x="5394325" y="3232150"/>
          <p14:tracePt t="183483" x="5280025" y="3268663"/>
          <p14:tracePt t="183500" x="5226050" y="3297238"/>
          <p14:tracePt t="183517" x="5143500" y="3338513"/>
          <p14:tracePt t="183534" x="5097463" y="3355975"/>
          <p14:tracePt t="183550" x="5056188" y="3387725"/>
          <p14:tracePt t="183567" x="5029200" y="3402013"/>
          <p14:tracePt t="183585" x="4983163" y="3438525"/>
          <p14:tracePt t="183600" x="4956175" y="3451225"/>
          <p14:tracePt t="183619" x="4929188" y="3487738"/>
          <p14:tracePt t="183634" x="4924425" y="3516313"/>
          <p14:tracePt t="183652" x="4897438" y="3597275"/>
          <p14:tracePt t="183667" x="4887913" y="3648075"/>
          <p14:tracePt t="183685" x="4878388" y="3770313"/>
          <p14:tracePt t="183700" x="4878388" y="3821113"/>
          <p14:tracePt t="183718" x="4883150" y="3898900"/>
          <p14:tracePt t="183733" x="4883150" y="3935413"/>
          <p14:tracePt t="183751" x="4897438" y="3976688"/>
          <p14:tracePt t="183767" x="4902200" y="3989388"/>
          <p14:tracePt t="183783" x="4914900" y="4003675"/>
          <p14:tracePt t="183800" x="4943475" y="4025900"/>
          <p14:tracePt t="183818" x="4960938" y="4040188"/>
          <p14:tracePt t="183820" x="4992688" y="4062413"/>
          <p14:tracePt t="183835" x="5048250" y="4089400"/>
          <p14:tracePt t="183851" x="5126038" y="4117975"/>
          <p14:tracePt t="183867" x="5307013" y="4159250"/>
          <p14:tracePt t="183884" x="5421313" y="4176713"/>
          <p14:tracePt t="183886" x="5518150" y="4186238"/>
          <p14:tracePt t="183900" x="5640388" y="4198938"/>
          <p14:tracePt t="183916" x="5772150" y="4198938"/>
          <p14:tracePt t="183933" x="5954713" y="4181475"/>
          <p14:tracePt t="183950" x="6032500" y="4162425"/>
          <p14:tracePt t="183967" x="6127750" y="4122738"/>
          <p14:tracePt t="183983" x="6169025" y="4094163"/>
          <p14:tracePt t="184000" x="6256338" y="4035425"/>
          <p14:tracePt t="184017" x="6310313" y="3989388"/>
          <p14:tracePt t="184033" x="6375400" y="3903663"/>
          <p14:tracePt t="184051" x="6397625" y="3848100"/>
          <p14:tracePt t="184067" x="6451600" y="3752850"/>
          <p14:tracePt t="184084" x="6470650" y="3697288"/>
          <p14:tracePt t="184101" x="6483350" y="3621088"/>
          <p14:tracePt t="184117" x="6483350" y="3592513"/>
          <p14:tracePt t="184134" x="6475413" y="3548063"/>
          <p14:tracePt t="184150" x="6461125" y="3516313"/>
          <p14:tracePt t="184168" x="6424613" y="3455988"/>
          <p14:tracePt t="184183" x="6375400" y="3397250"/>
          <p14:tracePt t="184202" x="6265863" y="3314700"/>
          <p14:tracePt t="184217" x="6173788" y="3265488"/>
          <p14:tracePt t="184233" x="6073775" y="3214688"/>
          <p14:tracePt t="184250" x="5849938" y="3155950"/>
          <p14:tracePt t="184267" x="5732463" y="3132138"/>
          <p14:tracePt t="184283" x="5508625" y="3114675"/>
          <p14:tracePt t="184300" x="5389563" y="3119438"/>
          <p14:tracePt t="184317" x="5194300" y="3141663"/>
          <p14:tracePt t="184334" x="5092700" y="3151188"/>
          <p14:tracePt t="184350" x="4956175" y="3187700"/>
          <p14:tracePt t="184367" x="4892675" y="3205163"/>
          <p14:tracePt t="184383" x="4819650" y="3236913"/>
          <p14:tracePt t="184401" x="4802188" y="3241675"/>
          <p14:tracePt t="184417" x="4787900" y="3251200"/>
          <p14:tracePt t="184433" x="4787900" y="3255963"/>
          <p14:tracePt t="184450" x="4783138" y="3255963"/>
          <p14:tracePt t="184467" x="4778375" y="3255963"/>
          <p14:tracePt t="184483" x="4778375" y="3260725"/>
          <p14:tracePt t="184562" x="4778375" y="3265488"/>
          <p14:tracePt t="184595" x="0" y="0"/>
        </p14:tracePtLst>
        <p14:tracePtLst>
          <p14:tracePt t="194353" x="3840163" y="3857625"/>
          <p14:tracePt t="194373" x="3830638" y="3867150"/>
          <p14:tracePt t="194388" x="3825875" y="3875088"/>
          <p14:tracePt t="194400" x="3821113" y="3884613"/>
          <p14:tracePt t="194417" x="3816350" y="3894138"/>
          <p14:tracePt t="194433" x="3816350" y="3898900"/>
          <p14:tracePt t="194450" x="3811588" y="3911600"/>
          <p14:tracePt t="194484" x="3806825" y="3921125"/>
          <p14:tracePt t="194518" x="3803650" y="3940175"/>
          <p14:tracePt t="194550" x="3794125" y="3948113"/>
          <p14:tracePt t="194558" x="3789363" y="3957638"/>
          <p14:tracePt t="194571" x="3789363" y="3962400"/>
          <p14:tracePt t="194583" x="3789363" y="3971925"/>
          <p14:tracePt t="194601" x="3784600" y="3981450"/>
          <p14:tracePt t="194618" x="3784600" y="3984625"/>
          <p14:tracePt t="194634" x="3784600" y="3994150"/>
          <p14:tracePt t="194653" x="3784600" y="3998913"/>
          <p14:tracePt t="194668" x="3784600" y="4008438"/>
          <p14:tracePt t="194683" x="3784600" y="4013200"/>
          <p14:tracePt t="194700" x="3784600" y="4025900"/>
          <p14:tracePt t="194716" x="3784600" y="4030663"/>
          <p14:tracePt t="194733" x="3784600" y="4049713"/>
          <p14:tracePt t="194750" x="3784600" y="4057650"/>
          <p14:tracePt t="194767" x="3784600" y="4076700"/>
          <p14:tracePt t="194783" x="3784600" y="4081463"/>
          <p14:tracePt t="194800" x="3789363" y="4089400"/>
          <p14:tracePt t="194816" x="3789363" y="4094163"/>
          <p14:tracePt t="194834" x="3789363" y="4113213"/>
          <p14:tracePt t="194850" x="3794125" y="4117975"/>
          <p14:tracePt t="194867" x="3794125" y="4140200"/>
          <p14:tracePt t="194883" x="3794125" y="4154488"/>
          <p14:tracePt t="194901" x="3803650" y="4162425"/>
          <p14:tracePt t="194917" x="3803650" y="4167188"/>
          <p14:tracePt t="194934" x="3806825" y="4176713"/>
          <p14:tracePt t="194950" x="3811588" y="4186238"/>
          <p14:tracePt t="194968" x="3816350" y="4195763"/>
          <p14:tracePt t="194983" x="3821113" y="4203700"/>
          <p14:tracePt t="195001" x="3825875" y="4208463"/>
          <p14:tracePt t="195016" x="3840163" y="4240213"/>
          <p14:tracePt t="195033" x="3843338" y="4244975"/>
          <p14:tracePt t="195037" x="3848100" y="4259263"/>
          <p14:tracePt t="195050" x="3857625" y="4271963"/>
          <p14:tracePt t="195067" x="3862388" y="4281488"/>
          <p14:tracePt t="195086" x="3871913" y="4295775"/>
          <p14:tracePt t="195103" x="3879850" y="4295775"/>
          <p14:tracePt t="195117" x="3879850" y="4300538"/>
          <p14:tracePt t="195148" x="3884613" y="4303713"/>
          <p14:tracePt t="195170" x="3889375" y="4303713"/>
          <p14:tracePt t="195181" x="3894138" y="4308475"/>
          <p14:tracePt t="195193" x="3903663" y="4308475"/>
          <p14:tracePt t="195204" x="3911600" y="4308475"/>
          <p14:tracePt t="195217" x="3921125" y="4308475"/>
          <p14:tracePt t="195233" x="3940175" y="4308475"/>
          <p14:tracePt t="195250" x="3967163" y="4295775"/>
          <p14:tracePt t="195267" x="3984625" y="4291013"/>
          <p14:tracePt t="195285" x="4017963" y="4268788"/>
          <p14:tracePt t="195300" x="4030663" y="4264025"/>
          <p14:tracePt t="195319" x="4057650" y="4235450"/>
          <p14:tracePt t="195334" x="4071938" y="4232275"/>
          <p14:tracePt t="195352" x="4089400" y="4213225"/>
          <p14:tracePt t="195367" x="4089400" y="4203700"/>
          <p14:tracePt t="195385" x="4098925" y="4176713"/>
          <p14:tracePt t="195400" x="4098925" y="4171950"/>
          <p14:tracePt t="195418" x="4108450" y="4140200"/>
          <p14:tracePt t="195433" x="4108450" y="4130675"/>
          <p14:tracePt t="195450" x="4108450" y="4125913"/>
          <p14:tracePt t="195451" x="4108450" y="4113213"/>
          <p14:tracePt t="195466" x="4108450" y="4103688"/>
          <p14:tracePt t="195483" x="4108450" y="4081463"/>
          <p14:tracePt t="195500" x="4103688" y="4057650"/>
          <p14:tracePt t="195516" x="4098925" y="4044950"/>
          <p14:tracePt t="195519" x="4098925" y="4025900"/>
          <p14:tracePt t="195533" x="4094163" y="4013200"/>
          <p14:tracePt t="195550" x="4081463" y="3994150"/>
          <p14:tracePt t="195553" x="4067175" y="3971925"/>
          <p14:tracePt t="195567" x="4054475" y="3952875"/>
          <p14:tracePt t="195584" x="4044950" y="3935413"/>
          <p14:tracePt t="195601" x="4008438" y="3884613"/>
          <p14:tracePt t="195617" x="3994150" y="3862388"/>
          <p14:tracePt t="195633" x="3967163" y="3811588"/>
          <p14:tracePt t="195651" x="3952875" y="3806825"/>
          <p14:tracePt t="195654" x="3948113" y="3794125"/>
          <p14:tracePt t="195666" x="3944938" y="3789363"/>
          <p14:tracePt t="195683" x="3935413" y="3789363"/>
          <p14:tracePt t="195701" x="3935413" y="3784600"/>
          <p14:tracePt t="195747" x="3930650" y="3784600"/>
          <p14:tracePt t="195758" x="3925888" y="3784600"/>
          <p14:tracePt t="195771" x="3921125" y="3784600"/>
          <p14:tracePt t="195783" x="3908425" y="3784600"/>
          <p14:tracePt t="195800" x="3898900" y="3784600"/>
          <p14:tracePt t="195817" x="3889375" y="3789363"/>
          <p14:tracePt t="195834" x="3862388" y="3803650"/>
          <p14:tracePt t="195851" x="3852863" y="3803650"/>
          <p14:tracePt t="195867" x="3840163" y="3806825"/>
          <p14:tracePt t="195884" x="3811588" y="3830638"/>
          <p14:tracePt t="195900" x="3798888" y="3840163"/>
          <p14:tracePt t="195916" x="3775075" y="3867150"/>
          <p14:tracePt t="195933" x="3762375" y="3879850"/>
          <p14:tracePt t="195950" x="3733800" y="3908425"/>
          <p14:tracePt t="195966" x="3725863" y="3911600"/>
          <p14:tracePt t="195983" x="3716338" y="3930650"/>
          <p14:tracePt t="196000" x="3716338" y="3935413"/>
          <p14:tracePt t="196016" x="3706813" y="3952875"/>
          <p14:tracePt t="196033" x="3702050" y="3967163"/>
          <p14:tracePt t="196050" x="3694113" y="3998913"/>
          <p14:tracePt t="196067" x="3694113" y="4021138"/>
          <p14:tracePt t="196085" x="3689350" y="4062413"/>
          <p14:tracePt t="196101" x="3689350" y="4081463"/>
          <p14:tracePt t="196117" x="3689350" y="4103688"/>
          <p14:tracePt t="196133" x="3689350" y="4117975"/>
          <p14:tracePt t="196150" x="3694113" y="4135438"/>
          <p14:tracePt t="196166" x="3702050" y="4149725"/>
          <p14:tracePt t="196183" x="3706813" y="4176713"/>
          <p14:tracePt t="196200" x="3711575" y="4181475"/>
          <p14:tracePt t="196216" x="3725863" y="4208463"/>
          <p14:tracePt t="196233" x="3730625" y="4232275"/>
          <p14:tracePt t="196250" x="3743325" y="4254500"/>
          <p14:tracePt t="196266" x="3757613" y="4276725"/>
          <p14:tracePt t="196284" x="3770313" y="4300538"/>
          <p14:tracePt t="196300" x="3775075" y="4303713"/>
          <p14:tracePt t="196318" x="3779838" y="4327525"/>
          <p14:tracePt t="196334" x="3789363" y="4340225"/>
          <p14:tracePt t="196352" x="3803650" y="4368800"/>
          <p14:tracePt t="196367" x="3806825" y="4376738"/>
          <p14:tracePt t="196385" x="3806825" y="4386263"/>
          <p14:tracePt t="196401" x="3811588" y="4391025"/>
          <p14:tracePt t="196443" x="3816350" y="4391025"/>
          <p14:tracePt t="196464" x="3830638" y="4391025"/>
          <p14:tracePt t="196475" x="3840163" y="4391025"/>
          <p14:tracePt t="196486" x="3852863" y="4391025"/>
          <p14:tracePt t="196500" x="3862388" y="4391025"/>
          <p14:tracePt t="196517" x="3875088" y="4386263"/>
          <p14:tracePt t="196533" x="3908425" y="4368800"/>
          <p14:tracePt t="196550" x="3930650" y="4354513"/>
          <p14:tracePt t="196567" x="3962400" y="4318000"/>
          <p14:tracePt t="196584" x="3984625" y="4291013"/>
          <p14:tracePt t="196600" x="4030663" y="4235450"/>
          <p14:tracePt t="196617" x="4057650" y="4195763"/>
          <p14:tracePt t="196633" x="4076700" y="4135438"/>
          <p14:tracePt t="196651" x="4086225" y="4108450"/>
          <p14:tracePt t="196666" x="4086225" y="4054475"/>
          <p14:tracePt t="196683" x="4086225" y="4030663"/>
          <p14:tracePt t="196700" x="4086225" y="3976688"/>
          <p14:tracePt t="196716" x="4086225" y="3957638"/>
          <p14:tracePt t="196734" x="4086225" y="3903663"/>
          <p14:tracePt t="196750" x="4081463" y="3875088"/>
          <p14:tracePt t="196768" x="4071938" y="3835400"/>
          <p14:tracePt t="196783" x="4062413" y="3811588"/>
          <p14:tracePt t="196800" x="4057650" y="3803650"/>
          <p14:tracePt t="196817" x="4049713" y="3784600"/>
          <p14:tracePt t="196835" x="4044950" y="3779838"/>
          <p14:tracePt t="196837" x="4044950" y="3775075"/>
          <p14:tracePt t="196850" x="4044950" y="3770313"/>
          <p14:tracePt t="196869" x="4040188" y="3767138"/>
          <p14:tracePt t="196884" x="4035425" y="3767138"/>
          <p14:tracePt t="197072" x="4030663" y="3767138"/>
          <p14:tracePt t="197084" x="4013200" y="3767138"/>
          <p14:tracePt t="197094" x="4003675" y="3767138"/>
          <p14:tracePt t="197094" x="0" y="0"/>
        </p14:tracePtLst>
        <p14:tracePtLst>
          <p14:tracePt t="199764" x="3041650" y="3584575"/>
          <p14:tracePt t="199779" x="3041650" y="3589338"/>
          <p14:tracePt t="199793" x="3041650" y="3597275"/>
          <p14:tracePt t="199800" x="3046413" y="3611563"/>
          <p14:tracePt t="199817" x="3054350" y="3657600"/>
          <p14:tracePt t="199834" x="3054350" y="3684588"/>
          <p14:tracePt t="199851" x="3059113" y="3752850"/>
          <p14:tracePt t="199884" x="3078163" y="3867150"/>
          <p14:tracePt t="199917" x="3082925" y="3957638"/>
          <p14:tracePt t="199950" x="3095625" y="4025900"/>
          <p14:tracePt t="199952" x="3105150" y="4040188"/>
          <p14:tracePt t="199966" x="3109913" y="4057650"/>
          <p14:tracePt t="199984" x="3109913" y="4071938"/>
          <p14:tracePt t="200000" x="3124200" y="4117975"/>
          <p14:tracePt t="200016" x="3132138" y="4135438"/>
          <p14:tracePt t="200033" x="3146425" y="4186238"/>
          <p14:tracePt t="200050" x="3151188" y="4213225"/>
          <p14:tracePt t="200067" x="3173413" y="4264025"/>
          <p14:tracePt t="200083" x="3187700" y="4286250"/>
          <p14:tracePt t="200100" x="3209925" y="4332288"/>
          <p14:tracePt t="200117" x="3224213" y="4354513"/>
          <p14:tracePt t="200133" x="3255963" y="4432300"/>
          <p14:tracePt t="200150" x="3278188" y="4464050"/>
          <p14:tracePt t="200167" x="3346450" y="4554538"/>
          <p14:tracePt t="200183" x="3382963" y="4587875"/>
          <p14:tracePt t="200200" x="3470275" y="4664075"/>
          <p14:tracePt t="200216" x="3502025" y="4683125"/>
          <p14:tracePt t="200233" x="3570288" y="4724400"/>
          <p14:tracePt t="200250" x="3602038" y="4729163"/>
          <p14:tracePt t="200266" x="3657600" y="4737100"/>
          <p14:tracePt t="200283" x="3694113" y="4737100"/>
          <p14:tracePt t="200300" x="3843338" y="4710113"/>
          <p14:tracePt t="200317" x="3916363" y="4700588"/>
          <p14:tracePt t="200335" x="4089400" y="4656138"/>
          <p14:tracePt t="200351" x="4159250" y="4637088"/>
          <p14:tracePt t="200367" x="4244975" y="4595813"/>
          <p14:tracePt t="200370" x="4322763" y="4554538"/>
          <p14:tracePt t="200383" x="4364038" y="4532313"/>
          <p14:tracePt t="200400" x="4422775" y="4486275"/>
          <p14:tracePt t="200416" x="4522788" y="4381500"/>
          <p14:tracePt t="200433" x="4573588" y="4295775"/>
          <p14:tracePt t="200435" x="4624388" y="4217988"/>
          <p14:tracePt t="200450" x="4651375" y="4149725"/>
          <p14:tracePt t="200466" x="4668838" y="4086225"/>
          <p14:tracePt t="200483" x="4692650" y="3981450"/>
          <p14:tracePt t="200500" x="4692650" y="3944938"/>
          <p14:tracePt t="200502" x="4692650" y="3916363"/>
          <p14:tracePt t="200516" x="4692650" y="3908425"/>
          <p14:tracePt t="200533" x="4692650" y="3884613"/>
          <p14:tracePt t="200537" x="4687888" y="3875088"/>
          <p14:tracePt t="200550" x="4683125" y="3867150"/>
          <p14:tracePt t="200568" x="4673600" y="3862388"/>
          <p14:tracePt t="200583" x="4660900" y="3848100"/>
          <p14:tracePt t="200601" x="4637088" y="3835400"/>
          <p14:tracePt t="200617" x="4554538" y="3784600"/>
          <p14:tracePt t="200634" x="4468813" y="3752850"/>
          <p14:tracePt t="200650" x="4268788" y="3684588"/>
          <p14:tracePt t="200667" x="4191000" y="3665538"/>
          <p14:tracePt t="200683" x="3994150" y="3633788"/>
          <p14:tracePt t="200700" x="3921125" y="3625850"/>
          <p14:tracePt t="200717" x="3702050" y="3616325"/>
          <p14:tracePt t="200733" x="3629025" y="3616325"/>
          <p14:tracePt t="200750" x="3470275" y="3629025"/>
          <p14:tracePt t="200766" x="3429000" y="3648075"/>
          <p14:tracePt t="200783" x="3355975" y="3689350"/>
          <p14:tracePt t="200800" x="3324225" y="3702050"/>
          <p14:tracePt t="200817" x="3282950" y="3738563"/>
          <p14:tracePt t="200834" x="3205163" y="3794125"/>
          <p14:tracePt t="200852" x="3160713" y="3840163"/>
          <p14:tracePt t="200867" x="3082925" y="3930650"/>
          <p14:tracePt t="200885" x="3046413" y="3962400"/>
          <p14:tracePt t="200900" x="3017838" y="4013200"/>
          <p14:tracePt t="200917" x="3005138" y="4035425"/>
          <p14:tracePt t="200933" x="2990850" y="4057650"/>
          <p14:tracePt t="200950" x="2990850" y="4062413"/>
          <p14:tracePt t="200967" x="2990850" y="4067175"/>
          <p14:tracePt t="200983" x="2990850" y="4071938"/>
          <p14:tracePt t="201000" x="2990850" y="4086225"/>
          <p14:tracePt t="201016" x="2990850" y="4094163"/>
          <p14:tracePt t="201034" x="2995613" y="4117975"/>
          <p14:tracePt t="201050" x="3000375" y="4140200"/>
          <p14:tracePt t="201067" x="3014663" y="4162425"/>
          <p14:tracePt t="201084" x="3017838" y="4167188"/>
          <p14:tracePt t="201101" x="3022600" y="4176713"/>
          <p14:tracePt t="201188" x="3022600" y="4171950"/>
          <p14:tracePt t="201188" x="0" y="0"/>
        </p14:tracePtLst>
        <p14:tracePtLst>
          <p14:tracePt t="206343" x="3424238" y="3803650"/>
          <p14:tracePt t="206356" x="3419475" y="3816350"/>
          <p14:tracePt t="206371" x="3419475" y="3825875"/>
          <p14:tracePt t="206384" x="3419475" y="3848100"/>
          <p14:tracePt t="206400" x="3406775" y="3903663"/>
          <p14:tracePt t="206417" x="3397250" y="3935413"/>
          <p14:tracePt t="206433" x="3382963" y="3998913"/>
          <p14:tracePt t="206466" x="3382963" y="4086225"/>
          <p14:tracePt t="206500" x="3382963" y="4159250"/>
          <p14:tracePt t="206533" x="3406775" y="4227513"/>
          <p14:tracePt t="206550" x="3411538" y="4240213"/>
          <p14:tracePt t="206567" x="3424238" y="4264025"/>
          <p14:tracePt t="206585" x="3429000" y="4276725"/>
          <p14:tracePt t="206601" x="3443288" y="4303713"/>
          <p14:tracePt t="206617" x="3446463" y="4313238"/>
          <p14:tracePt t="206635" x="3465513" y="4332288"/>
          <p14:tracePt t="206650" x="3475038" y="4340225"/>
          <p14:tracePt t="206666" x="3479800" y="4344988"/>
          <p14:tracePt t="206684" x="3487738" y="4349750"/>
          <p14:tracePt t="206700" x="3492500" y="4354513"/>
          <p14:tracePt t="206716" x="3497263" y="4359275"/>
          <p14:tracePt t="206733" x="3511550" y="4364038"/>
          <p14:tracePt t="206750" x="3519488" y="4373563"/>
          <p14:tracePt t="206766" x="3524250" y="4373563"/>
          <p14:tracePt t="206783" x="3529013" y="4376738"/>
          <p14:tracePt t="206806" x="3533775" y="4376738"/>
          <p14:tracePt t="206817" x="3543300" y="4376738"/>
          <p14:tracePt t="206836" x="3552825" y="4373563"/>
          <p14:tracePt t="206838" x="3565525" y="4368800"/>
          <p14:tracePt t="206850" x="3584575" y="4364038"/>
          <p14:tracePt t="206869" x="3597275" y="4349750"/>
          <p14:tracePt t="206884" x="3629025" y="4327525"/>
          <p14:tracePt t="206901" x="3652838" y="4313238"/>
          <p14:tracePt t="206917" x="3675063" y="4291013"/>
          <p14:tracePt t="206935" x="3689350" y="4268788"/>
          <p14:tracePt t="206950" x="3711575" y="4244975"/>
          <p14:tracePt t="206967" x="3716338" y="4222750"/>
          <p14:tracePt t="206983" x="3730625" y="4198938"/>
          <p14:tracePt t="207000" x="3733800" y="4171950"/>
          <p14:tracePt t="207017" x="3743325" y="4122738"/>
          <p14:tracePt t="207033" x="3743325" y="4103688"/>
          <p14:tracePt t="207051" x="3743325" y="4049713"/>
          <p14:tracePt t="207067" x="3743325" y="4021138"/>
          <p14:tracePt t="207085" x="3730625" y="3989388"/>
          <p14:tracePt t="207100" x="3721100" y="3976688"/>
          <p14:tracePt t="207118" x="3706813" y="3944938"/>
          <p14:tracePt t="207134" x="3702050" y="3930650"/>
          <p14:tracePt t="207151" x="3697288" y="3921125"/>
          <p14:tracePt t="207166" x="3684588" y="3908425"/>
          <p14:tracePt t="207183" x="3684588" y="3903663"/>
          <p14:tracePt t="207200" x="3679825" y="3898900"/>
          <p14:tracePt t="207219" x="3675063" y="3894138"/>
          <p14:tracePt t="207235" x="3670300" y="3879850"/>
          <p14:tracePt t="207250" x="3665538" y="3875088"/>
          <p14:tracePt t="207266" x="3633788" y="3852863"/>
          <p14:tracePt t="207283" x="3621088" y="3840163"/>
          <p14:tracePt t="207300" x="3592513" y="3811588"/>
          <p14:tracePt t="207317" x="3589338" y="3806825"/>
          <p14:tracePt t="207333" x="3575050" y="3803650"/>
          <p14:tracePt t="207352" x="3565525" y="3798888"/>
          <p14:tracePt t="207367" x="3552825" y="3789363"/>
          <p14:tracePt t="207388" x="3538538" y="3789363"/>
          <p14:tracePt t="207400" x="3533775" y="3784600"/>
          <p14:tracePt t="207416" x="3524250" y="3784600"/>
          <p14:tracePt t="207433" x="3497263" y="3767138"/>
          <p14:tracePt t="207435" x="0" y="0"/>
        </p14:tracePtLst>
        <p14:tracePtLst>
          <p14:tracePt t="208956" x="3757613" y="3738563"/>
          <p14:tracePt t="208971" x="3752850" y="3752850"/>
          <p14:tracePt t="208983" x="3752850" y="3779838"/>
          <p14:tracePt t="209000" x="3743325" y="3835400"/>
          <p14:tracePt t="209016" x="3743325" y="3871913"/>
          <p14:tracePt t="209033" x="3733800" y="3940175"/>
          <p14:tracePt t="209050" x="3730625" y="3976688"/>
          <p14:tracePt t="209083" x="3721100" y="4071938"/>
          <p14:tracePt t="209086" x="3721100" y="4108450"/>
          <p14:tracePt t="209116" x="3721100" y="4162425"/>
          <p14:tracePt t="209150" x="3752850" y="4264025"/>
          <p14:tracePt t="209166" x="3770313" y="4332288"/>
          <p14:tracePt t="209183" x="3784600" y="4359275"/>
          <p14:tracePt t="209200" x="3803650" y="4400550"/>
          <p14:tracePt t="209217" x="3811588" y="4413250"/>
          <p14:tracePt t="209234" x="3811588" y="4418013"/>
          <p14:tracePt t="209258" x="3816350" y="4418013"/>
          <p14:tracePt t="209279" x="3816350" y="4422775"/>
          <p14:tracePt t="209291" x="3821113" y="4422775"/>
          <p14:tracePt t="209303" x="3825875" y="4427538"/>
          <p14:tracePt t="209318" x="3840163" y="4427538"/>
          <p14:tracePt t="209334" x="3862388" y="4427538"/>
          <p14:tracePt t="209351" x="3879850" y="4427538"/>
          <p14:tracePt t="209368" x="3921125" y="4418013"/>
          <p14:tracePt t="209383" x="3948113" y="4413250"/>
          <p14:tracePt t="209402" x="3989388" y="4386263"/>
          <p14:tracePt t="209416" x="4089400" y="4327525"/>
          <p14:tracePt t="209433" x="4144963" y="4291013"/>
          <p14:tracePt t="209437" x="4176713" y="4254500"/>
          <p14:tracePt t="209450" x="4213225" y="4213225"/>
          <p14:tracePt t="209466" x="4227513" y="4181475"/>
          <p14:tracePt t="209483" x="4240213" y="4113213"/>
          <p14:tracePt t="209500" x="4235450" y="4062413"/>
          <p14:tracePt t="209503" x="4232275" y="4021138"/>
          <p14:tracePt t="209527" x="4203700" y="3894138"/>
          <p14:tracePt t="209540" x="4176713" y="3852863"/>
          <p14:tracePt t="209550" x="4149725" y="3798888"/>
          <p14:tracePt t="209567" x="4122738" y="3748088"/>
          <p14:tracePt t="209583" x="4094163" y="3706813"/>
          <p14:tracePt t="209600" x="4089400" y="3706813"/>
          <p14:tracePt t="209617" x="4086225" y="3697288"/>
          <p14:tracePt t="209634" x="4081463" y="3697288"/>
          <p14:tracePt t="209650" x="4081463" y="3694113"/>
          <p14:tracePt t="209667" x="4076700" y="3694113"/>
          <p14:tracePt t="209684" x="4057650" y="3670300"/>
          <p14:tracePt t="209684" x="0" y="0"/>
        </p14:tracePtLst>
        <p14:tracePtLst>
          <p14:tracePt t="214611" x="3575050" y="3733800"/>
          <p14:tracePt t="214656" x="3575050" y="3738563"/>
          <p14:tracePt t="214667" x="3570288" y="3752850"/>
          <p14:tracePt t="214679" x="3565525" y="3767138"/>
          <p14:tracePt t="214689" x="3556000" y="3775075"/>
          <p14:tracePt t="214701" x="3552825" y="3798888"/>
          <p14:tracePt t="214716" x="3543300" y="3816350"/>
          <p14:tracePt t="214750" x="3524250" y="3871913"/>
          <p14:tracePt t="214783" x="3506788" y="3898900"/>
          <p14:tracePt t="214817" x="3492500" y="3948113"/>
          <p14:tracePt t="214833" x="3479800" y="3971925"/>
          <p14:tracePt t="214850" x="3475038" y="4017963"/>
          <p14:tracePt t="214867" x="3465513" y="4054475"/>
          <p14:tracePt t="214884" x="3460750" y="4103688"/>
          <p14:tracePt t="214900" x="3460750" y="4130675"/>
          <p14:tracePt t="214917" x="3460750" y="4171950"/>
          <p14:tracePt t="214933" x="3470275" y="4191000"/>
          <p14:tracePt t="214949" x="3475038" y="4244975"/>
          <p14:tracePt t="214966" x="3492500" y="4286250"/>
          <p14:tracePt t="214983" x="3506788" y="4327525"/>
          <p14:tracePt t="215000" x="3519488" y="4354513"/>
          <p14:tracePt t="215016" x="3533775" y="4405313"/>
          <p14:tracePt t="215033" x="3548063" y="4432300"/>
          <p14:tracePt t="215049" x="3575050" y="4473575"/>
          <p14:tracePt t="215066" x="3589338" y="4486275"/>
          <p14:tracePt t="215084" x="3606800" y="4514850"/>
          <p14:tracePt t="215100" x="3616325" y="4522788"/>
          <p14:tracePt t="215116" x="3621088" y="4522788"/>
          <p14:tracePt t="215134" x="3625850" y="4522788"/>
          <p14:tracePt t="215151" x="3657600" y="4518025"/>
          <p14:tracePt t="215166" x="3684588" y="4500563"/>
          <p14:tracePt t="215184" x="3770313" y="4441825"/>
          <p14:tracePt t="215200" x="3816350" y="4405313"/>
          <p14:tracePt t="215218" x="3875088" y="4332288"/>
          <p14:tracePt t="215233" x="3898900" y="4300538"/>
          <p14:tracePt t="215250" x="3911600" y="4268788"/>
          <p14:tracePt t="215255" x="3921125" y="4240213"/>
          <p14:tracePt t="215266" x="3930650" y="4198938"/>
          <p14:tracePt t="215283" x="3930650" y="4154488"/>
          <p14:tracePt t="215300" x="3916363" y="4067175"/>
          <p14:tracePt t="215317" x="3908425" y="4017963"/>
          <p14:tracePt t="215320" x="3898900" y="3976688"/>
          <p14:tracePt t="215334" x="3879850" y="3911600"/>
          <p14:tracePt t="215350" x="3852863" y="3835400"/>
          <p14:tracePt t="215369" x="3794125" y="3748088"/>
          <p14:tracePt t="215383" x="3767138" y="3706813"/>
          <p14:tracePt t="215403" x="3738563" y="3675063"/>
          <p14:tracePt t="215416" x="3733800" y="3665538"/>
          <p14:tracePt t="215434" x="3730625" y="3660775"/>
          <p14:tracePt t="215467" x="3725863" y="3660775"/>
          <p14:tracePt t="215578" x="3721100" y="3660775"/>
          <p14:tracePt t="215603" x="3716338" y="3660775"/>
          <p14:tracePt t="215647" x="3706813" y="3660775"/>
          <p14:tracePt t="215657" x="3702050" y="3660775"/>
          <p14:tracePt t="215669" x="0" y="0"/>
        </p14:tracePtLst>
        <p14:tracePtLst>
          <p14:tracePt t="217279" x="5854700" y="3524250"/>
          <p14:tracePt t="217296" x="5849938" y="3524250"/>
          <p14:tracePt t="217344" x="5845175" y="3524250"/>
          <p14:tracePt t="217368" x="5837238" y="3529013"/>
          <p14:tracePt t="217378" x="5832475" y="3533775"/>
          <p14:tracePt t="217389" x="5832475" y="3543300"/>
          <p14:tracePt t="217417" x="5813425" y="3565525"/>
          <p14:tracePt t="217450" x="5786438" y="3611563"/>
          <p14:tracePt t="217466" x="5781675" y="3616325"/>
          <p14:tracePt t="217483" x="5764213" y="3643313"/>
          <p14:tracePt t="217500" x="5759450" y="3665538"/>
          <p14:tracePt t="217516" x="5735638" y="3697288"/>
          <p14:tracePt t="217533" x="5735638" y="3711575"/>
          <p14:tracePt t="217549" x="5727700" y="3743325"/>
          <p14:tracePt t="217566" x="5718175" y="3762375"/>
          <p14:tracePt t="217584" x="5713413" y="3803650"/>
          <p14:tracePt t="217600" x="5713413" y="3821113"/>
          <p14:tracePt t="217617" x="5713413" y="3862388"/>
          <p14:tracePt t="217633" x="5713413" y="3879850"/>
          <p14:tracePt t="217650" x="5718175" y="3903663"/>
          <p14:tracePt t="217667" x="5727700" y="3908425"/>
          <p14:tracePt t="217683" x="5732463" y="3925888"/>
          <p14:tracePt t="217700" x="5735638" y="3930650"/>
          <p14:tracePt t="217717" x="5759450" y="3948113"/>
          <p14:tracePt t="217733" x="5772150" y="3957638"/>
          <p14:tracePt t="217750" x="5813425" y="3962400"/>
          <p14:tracePt t="217766" x="5832475" y="3962400"/>
          <p14:tracePt t="217783" x="5873750" y="3940175"/>
          <p14:tracePt t="217799" x="5905500" y="3916363"/>
          <p14:tracePt t="217817" x="5973763" y="3830638"/>
          <p14:tracePt t="217834" x="5995988" y="3784600"/>
          <p14:tracePt t="217851" x="6042025" y="3679825"/>
          <p14:tracePt t="217867" x="6042025" y="3652838"/>
          <p14:tracePt t="217884" x="6042025" y="3606800"/>
          <p14:tracePt t="217899" x="6042025" y="3592513"/>
          <p14:tracePt t="217917" x="6042025" y="3589338"/>
          <p14:tracePt t="217919" x="6042025" y="3584575"/>
          <p14:tracePt t="217933" x="6037263" y="3579813"/>
          <p14:tracePt t="217950" x="6037263" y="3565525"/>
          <p14:tracePt t="217968" x="6022975" y="3543300"/>
          <p14:tracePt t="217983" x="6010275" y="3519488"/>
          <p14:tracePt t="217999" x="5995988" y="3475038"/>
          <p14:tracePt t="217999" x="0" y="0"/>
        </p14:tracePtLst>
        <p14:tracePtLst>
          <p14:tracePt t="225501" x="3871913" y="3862388"/>
          <p14:tracePt t="225546" x="3862388" y="3862388"/>
          <p14:tracePt t="225558" x="3862388" y="3867150"/>
          <p14:tracePt t="225573" x="3862388" y="3875088"/>
          <p14:tracePt t="225585" x="3862388" y="3884613"/>
          <p14:tracePt t="225601" x="3857625" y="3916363"/>
          <p14:tracePt t="225633" x="3857625" y="3962400"/>
          <p14:tracePt t="225636" x="3852863" y="3989388"/>
          <p14:tracePt t="225667" x="3843338" y="4057650"/>
          <p14:tracePt t="225669" x="3843338" y="4086225"/>
          <p14:tracePt t="225700" x="3840163" y="4117975"/>
          <p14:tracePt t="225716" x="3830638" y="4154488"/>
          <p14:tracePt t="225733" x="3825875" y="4176713"/>
          <p14:tracePt t="225749" x="3825875" y="4203700"/>
          <p14:tracePt t="225766" x="3825875" y="4227513"/>
          <p14:tracePt t="225783" x="3825875" y="4249738"/>
          <p14:tracePt t="225799" x="3825875" y="4259263"/>
          <p14:tracePt t="225817" x="3830638" y="4291013"/>
          <p14:tracePt t="225835" x="3840163" y="4313238"/>
          <p14:tracePt t="225851" x="3867150" y="4364038"/>
          <p14:tracePt t="225867" x="3889375" y="4381500"/>
          <p14:tracePt t="225884" x="3921125" y="4418013"/>
          <p14:tracePt t="225899" x="3944938" y="4432300"/>
          <p14:tracePt t="225917" x="3962400" y="4449763"/>
          <p14:tracePt t="225934" x="3971925" y="4449763"/>
          <p14:tracePt t="225949" x="3976688" y="4449763"/>
          <p14:tracePt t="225996" x="3989388" y="4449763"/>
          <p14:tracePt t="226008" x="4003675" y="4427538"/>
          <p14:tracePt t="226018" x="4017963" y="4391025"/>
          <p14:tracePt t="226033" x="4035425" y="4337050"/>
          <p14:tracePt t="226051" x="4054475" y="4198938"/>
          <p14:tracePt t="226067" x="4062413" y="4135438"/>
          <p14:tracePt t="226085" x="4062413" y="4062413"/>
          <p14:tracePt t="226100" x="4062413" y="4008438"/>
          <p14:tracePt t="226117" x="4062413" y="3994150"/>
          <p14:tracePt t="226133" x="4062413" y="3984625"/>
          <p14:tracePt t="226150" x="4062413" y="3981450"/>
          <p14:tracePt t="226166" x="4054475" y="3981450"/>
          <p14:tracePt t="226183" x="4054475" y="3976688"/>
          <p14:tracePt t="226200" x="4044950" y="3962400"/>
          <p14:tracePt t="226221" x="4040188" y="3957638"/>
          <p14:tracePt t="226233" x="4040188" y="3952875"/>
          <p14:tracePt t="226249" x="4040188" y="3948113"/>
          <p14:tracePt t="226266" x="4035425" y="3940175"/>
          <p14:tracePt t="226267" x="0" y="0"/>
        </p14:tracePtLst>
        <p14:tracePtLst>
          <p14:tracePt t="250488" x="3443288" y="3971925"/>
          <p14:tracePt t="250590" x="3446463" y="3984625"/>
          <p14:tracePt t="250604" x="3446463" y="3989388"/>
          <p14:tracePt t="250616" x="3446463" y="3998913"/>
          <p14:tracePt t="250633" x="3451225" y="4017963"/>
          <p14:tracePt t="250650" x="3451225" y="4030663"/>
          <p14:tracePt t="250667" x="3455988" y="4054475"/>
          <p14:tracePt t="250683" x="3455988" y="4071938"/>
          <p14:tracePt t="250700" x="3460750" y="4089400"/>
          <p14:tracePt t="250732" x="3460750" y="4103688"/>
          <p14:tracePt t="250766" x="3470275" y="4130675"/>
          <p14:tracePt t="250768" x="3470275" y="4140200"/>
          <p14:tracePt t="250799" x="3475038" y="4154488"/>
          <p14:tracePt t="250815" x="3479800" y="4181475"/>
          <p14:tracePt t="250832" x="3482975" y="4191000"/>
          <p14:tracePt t="250850" x="3497263" y="4217988"/>
          <p14:tracePt t="250866" x="3506788" y="4227513"/>
          <p14:tracePt t="250883" x="3511550" y="4254500"/>
          <p14:tracePt t="250899" x="3516313" y="4264025"/>
          <p14:tracePt t="250916" x="3529013" y="4291013"/>
          <p14:tracePt t="250932" x="3543300" y="4303713"/>
          <p14:tracePt t="250950" x="3556000" y="4327525"/>
          <p14:tracePt t="250966" x="3570288" y="4349750"/>
          <p14:tracePt t="250983" x="3589338" y="4381500"/>
          <p14:tracePt t="250999" x="3602038" y="4395788"/>
          <p14:tracePt t="251016" x="3629025" y="4427538"/>
          <p14:tracePt t="251033" x="3648075" y="4441825"/>
          <p14:tracePt t="251050" x="3689350" y="4468813"/>
          <p14:tracePt t="251066" x="3716338" y="4483100"/>
          <p14:tracePt t="251084" x="3767138" y="4491038"/>
          <p14:tracePt t="251101" x="3803650" y="4495800"/>
          <p14:tracePt t="251105" x="3840163" y="4495800"/>
          <p14:tracePt t="251117" x="3867150" y="4495800"/>
          <p14:tracePt t="251133" x="3916363" y="4495800"/>
          <p14:tracePt t="251151" x="4017963" y="4486275"/>
          <p14:tracePt t="251166" x="4054475" y="4486275"/>
          <p14:tracePt t="251183" x="4081463" y="4486275"/>
          <p14:tracePt t="251186" x="4098925" y="4486275"/>
          <p14:tracePt t="251200" x="4122738" y="4478338"/>
          <p14:tracePt t="251217" x="4140200" y="4478338"/>
          <p14:tracePt t="251234" x="4171950" y="4468813"/>
          <p14:tracePt t="251249" x="4191000" y="4454525"/>
          <p14:tracePt t="251267" x="4227513" y="4432300"/>
          <p14:tracePt t="251282" x="4244975" y="4418013"/>
          <p14:tracePt t="251301" x="4271963" y="4395788"/>
          <p14:tracePt t="251316" x="4276725" y="4386263"/>
          <p14:tracePt t="251333" x="4286250" y="4373563"/>
          <p14:tracePt t="251350" x="4295775" y="4359275"/>
          <p14:tracePt t="251367" x="4308475" y="4327525"/>
          <p14:tracePt t="251384" x="4313238" y="4313238"/>
          <p14:tracePt t="251400" x="4327525" y="4281488"/>
          <p14:tracePt t="251416" x="4340225" y="4264025"/>
          <p14:tracePt t="251435" x="4354513" y="4213225"/>
          <p14:tracePt t="251449" x="4354513" y="4195763"/>
          <p14:tracePt t="251466" x="4359275" y="4154488"/>
          <p14:tracePt t="251483" x="4368800" y="4144963"/>
          <p14:tracePt t="251499" x="4368800" y="4113213"/>
          <p14:tracePt t="251516" x="4373563" y="4108450"/>
          <p14:tracePt t="251533" x="4373563" y="4076700"/>
          <p14:tracePt t="251549" x="4373563" y="4062413"/>
          <p14:tracePt t="251567" x="4373563" y="4035425"/>
          <p14:tracePt t="251583" x="4373563" y="4021138"/>
          <p14:tracePt t="251600" x="4373563" y="4003675"/>
          <p14:tracePt t="251602" x="4373563" y="3981450"/>
          <p14:tracePt t="251616" x="4373563" y="3962400"/>
          <p14:tracePt t="251634" x="4359275" y="3921125"/>
          <p14:tracePt t="251649" x="4354513" y="3903663"/>
          <p14:tracePt t="251667" x="4332288" y="3871913"/>
          <p14:tracePt t="251669" x="4318000" y="3852863"/>
          <p14:tracePt t="251682" x="4295775" y="3811588"/>
          <p14:tracePt t="251699" x="4249738" y="3767138"/>
          <p14:tracePt t="251716" x="4195763" y="3711575"/>
          <p14:tracePt t="251733" x="4154488" y="3679825"/>
          <p14:tracePt t="251749" x="4089400" y="3629025"/>
          <p14:tracePt t="251766" x="4035425" y="3611563"/>
          <p14:tracePt t="251783" x="3967163" y="3589338"/>
          <p14:tracePt t="251799" x="3940175" y="3589338"/>
          <p14:tracePt t="251817" x="3867150" y="3589338"/>
          <p14:tracePt t="251833" x="3803650" y="3589338"/>
          <p14:tracePt t="251850" x="3670300" y="3592513"/>
          <p14:tracePt t="251866" x="3592513" y="3606800"/>
          <p14:tracePt t="251884" x="3479800" y="3621088"/>
          <p14:tracePt t="251900" x="3429000" y="3629025"/>
          <p14:tracePt t="251916" x="3375025" y="3643313"/>
          <p14:tracePt t="251933" x="3333750" y="3660775"/>
          <p14:tracePt t="251949" x="3273425" y="3697288"/>
          <p14:tracePt t="251966" x="3251200" y="3711575"/>
          <p14:tracePt t="251983" x="3224213" y="3743325"/>
          <p14:tracePt t="251999" x="3209925" y="3757613"/>
          <p14:tracePt t="252017" x="3205163" y="3784600"/>
          <p14:tracePt t="252032" x="3200400" y="3803650"/>
          <p14:tracePt t="252051" x="3192463" y="3848100"/>
          <p14:tracePt t="252067" x="3182938" y="3889375"/>
          <p14:tracePt t="252083" x="3182938" y="3908425"/>
          <p14:tracePt t="252100" x="3187700" y="3971925"/>
          <p14:tracePt t="252117" x="3187700" y="3989388"/>
          <p14:tracePt t="252133" x="3209925" y="4049713"/>
          <p14:tracePt t="252150" x="3214688" y="4067175"/>
          <p14:tracePt t="252166" x="3241675" y="4117975"/>
          <p14:tracePt t="252182" x="3251200" y="4140200"/>
          <p14:tracePt t="252199" x="3278188" y="4191000"/>
          <p14:tracePt t="252216" x="3292475" y="4208463"/>
          <p14:tracePt t="252233" x="3346450" y="4271963"/>
          <p14:tracePt t="252249" x="3360738" y="4291013"/>
          <p14:tracePt t="252266" x="3402013" y="4337050"/>
          <p14:tracePt t="252282" x="3424238" y="4349750"/>
          <p14:tracePt t="252299" x="3465513" y="4376738"/>
          <p14:tracePt t="252316" x="3482975" y="4381500"/>
          <p14:tracePt t="252333" x="3565525" y="4405313"/>
          <p14:tracePt t="252350" x="3602038" y="4405313"/>
          <p14:tracePt t="252367" x="3752850" y="4422775"/>
          <p14:tracePt t="252384" x="3803650" y="4432300"/>
          <p14:tracePt t="252400" x="3925888" y="4432300"/>
          <p14:tracePt t="252416" x="3962400" y="4432300"/>
          <p14:tracePt t="252433" x="4062413" y="4432300"/>
          <p14:tracePt t="252449" x="4089400" y="4432300"/>
          <p14:tracePt t="252467" x="4186238" y="4422775"/>
          <p14:tracePt t="252483" x="4227513" y="4422775"/>
          <p14:tracePt t="252500" x="4276725" y="4405313"/>
          <p14:tracePt t="252516" x="4337050" y="4391025"/>
          <p14:tracePt t="252532" x="4368800" y="4376738"/>
          <p14:tracePt t="252537" x="4395788" y="4359275"/>
          <p14:tracePt t="252549" x="4410075" y="4354513"/>
          <p14:tracePt t="252568" x="4427538" y="4340225"/>
          <p14:tracePt t="252583" x="4464050" y="4313238"/>
          <p14:tracePt t="252600" x="4468813" y="4308475"/>
          <p14:tracePt t="252604" x="4483100" y="4291013"/>
          <p14:tracePt t="252616" x="4491038" y="4276725"/>
          <p14:tracePt t="252635" x="4500563" y="4259263"/>
          <p14:tracePt t="252649" x="4527550" y="4198938"/>
          <p14:tracePt t="252666" x="4527550" y="4171950"/>
          <p14:tracePt t="252669" x="4546600" y="4130675"/>
          <p14:tracePt t="252683" x="4551363" y="4103688"/>
          <p14:tracePt t="252699" x="4559300" y="4086225"/>
          <p14:tracePt t="252716" x="4564063" y="4044950"/>
          <p14:tracePt t="252732" x="4564063" y="4030663"/>
          <p14:tracePt t="252736" x="4564063" y="4013200"/>
          <p14:tracePt t="252749" x="4564063" y="3994150"/>
          <p14:tracePt t="252766" x="4564063" y="3981450"/>
          <p14:tracePt t="252783" x="4551363" y="3935413"/>
          <p14:tracePt t="252799" x="4537075" y="3911600"/>
          <p14:tracePt t="252816" x="4510088" y="3862388"/>
          <p14:tracePt t="252833" x="4500563" y="3852863"/>
          <p14:tracePt t="252851" x="4473575" y="3811588"/>
          <p14:tracePt t="252867" x="4454525" y="3789363"/>
          <p14:tracePt t="252885" x="4405313" y="3752850"/>
          <p14:tracePt t="252899" x="4381500" y="3748088"/>
          <p14:tracePt t="252918" x="4322763" y="3716338"/>
          <p14:tracePt t="252933" x="4295775" y="3711575"/>
          <p14:tracePt t="252951" x="4208463" y="3711575"/>
          <p14:tracePt t="252966" x="4159250" y="3711575"/>
          <p14:tracePt t="252984" x="4098925" y="3711575"/>
          <p14:tracePt t="252986" x="4025900" y="3711575"/>
          <p14:tracePt t="252999" x="3952875" y="3711575"/>
          <p14:tracePt t="253016" x="3867150" y="3711575"/>
          <p14:tracePt t="253033" x="3752850" y="3721100"/>
          <p14:tracePt t="253050" x="3702050" y="3721100"/>
          <p14:tracePt t="253053" x="3675063" y="3730625"/>
          <p14:tracePt t="253066" x="3657600" y="3733800"/>
          <p14:tracePt t="253083" x="3633788" y="3748088"/>
          <p14:tracePt t="253100" x="3602038" y="3784600"/>
          <p14:tracePt t="253116" x="3579813" y="3811588"/>
          <p14:tracePt t="253134" x="3538538" y="3875088"/>
          <p14:tracePt t="253150" x="3524250" y="3908425"/>
          <p14:tracePt t="253166" x="3492500" y="3976688"/>
          <p14:tracePt t="253184" x="3482975" y="4017963"/>
          <p14:tracePt t="253199" x="3475038" y="4081463"/>
          <p14:tracePt t="253216" x="3475038" y="4108450"/>
          <p14:tracePt t="253233" x="3479800" y="4159250"/>
          <p14:tracePt t="253249" x="3492500" y="4186238"/>
          <p14:tracePt t="253266" x="3524250" y="4244975"/>
          <p14:tracePt t="253283" x="3538538" y="4276725"/>
          <p14:tracePt t="253299" x="3616325" y="4354513"/>
          <p14:tracePt t="253317" x="3694113" y="4391025"/>
          <p14:tracePt t="253333" x="3871913" y="4449763"/>
          <p14:tracePt t="253350" x="3994150" y="4483100"/>
          <p14:tracePt t="253367" x="4240213" y="4514850"/>
          <p14:tracePt t="253385" x="4376738" y="4537075"/>
          <p14:tracePt t="253400" x="4510088" y="4546600"/>
          <p14:tracePt t="253416" x="4714875" y="4546600"/>
          <p14:tracePt t="253433" x="4778375" y="4546600"/>
          <p14:tracePt t="253449" x="4814888" y="4541838"/>
          <p14:tracePt t="253468" x="4814888" y="4537075"/>
          <p14:tracePt t="253615" x="4814888" y="4532313"/>
          <p14:tracePt t="253615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sz="2400" b="1" dirty="0">
                <a:sym typeface="Symbol" panose="05050102010706020507" pitchFamily="18" charset="2"/>
              </a:rPr>
              <a:t>Note</a:t>
            </a:r>
            <a:r>
              <a:rPr lang="en-US" altLang="zh-CN" sz="2400" dirty="0">
                <a:sym typeface="Symbol" panose="05050102010706020507" pitchFamily="18" charset="2"/>
              </a:rPr>
              <a:t>: for a lattice, we write </a:t>
            </a:r>
            <a:r>
              <a:rPr lang="en-US" altLang="zh-CN" sz="2400" dirty="0">
                <a:solidFill>
                  <a:srgbClr val="0066FF"/>
                </a:solidFill>
                <a:sym typeface="Symbol" panose="05050102010706020507" pitchFamily="18" charset="2"/>
              </a:rPr>
              <a:t>a</a:t>
            </a:r>
            <a:r>
              <a:rPr lang="zh-CN" altLang="zh-CN" sz="2400" dirty="0">
                <a:solidFill>
                  <a:srgbClr val="0066FF"/>
                </a:solidFill>
              </a:rPr>
              <a:t>∨</a:t>
            </a:r>
            <a:r>
              <a:rPr lang="en-US" altLang="zh-CN" sz="2400" dirty="0">
                <a:solidFill>
                  <a:srgbClr val="0066FF"/>
                </a:solidFill>
                <a:sym typeface="Symbol" panose="05050102010706020507" pitchFamily="18" charset="2"/>
              </a:rPr>
              <a:t>b and a</a:t>
            </a:r>
            <a:r>
              <a:rPr lang="zh-CN" altLang="zh-CN" sz="2400" dirty="0">
                <a:solidFill>
                  <a:srgbClr val="0066FF"/>
                </a:solidFill>
              </a:rPr>
              <a:t>∧</a:t>
            </a:r>
            <a:r>
              <a:rPr lang="en-US" altLang="zh-CN" sz="2400" dirty="0">
                <a:solidFill>
                  <a:srgbClr val="0066FF"/>
                </a:solidFill>
                <a:sym typeface="Symbol" panose="05050102010706020507" pitchFamily="18" charset="2"/>
              </a:rPr>
              <a:t>b </a:t>
            </a:r>
            <a:r>
              <a:rPr lang="en-US" altLang="zh-CN" sz="2400" dirty="0">
                <a:sym typeface="Symbol" panose="05050102010706020507" pitchFamily="18" charset="2"/>
              </a:rPr>
              <a:t>as least upper bound and great lower bound.  </a:t>
            </a:r>
            <a:r>
              <a:rPr lang="zh-CN" altLang="en-US" sz="2400" dirty="0">
                <a:sym typeface="Symbol" panose="05050102010706020507" pitchFamily="18" charset="2"/>
              </a:rPr>
              <a:t>问题：如果不是格，只是一个普通偏序，这样表示有问题吗？</a:t>
            </a:r>
            <a:endParaRPr lang="en-US" altLang="zh-CN" sz="2400" dirty="0">
              <a:sym typeface="Symbol" panose="05050102010706020507" pitchFamily="18" charset="2"/>
            </a:endParaRPr>
          </a:p>
          <a:p>
            <a:pPr eaLnBrk="1" hangingPunct="1"/>
            <a:r>
              <a:rPr lang="en-US" altLang="zh-CN" sz="2400" dirty="0">
                <a:sym typeface="Symbol" panose="05050102010706020507" pitchFamily="18" charset="2"/>
              </a:rPr>
              <a:t>Think about the two examples above. </a:t>
            </a:r>
          </a:p>
          <a:p>
            <a:pPr eaLnBrk="1" hangingPunct="1"/>
            <a:r>
              <a:rPr lang="zh-CN" altLang="en-US" sz="2400" dirty="0">
                <a:sym typeface="Symbol" panose="05050102010706020507" pitchFamily="18" charset="2"/>
              </a:rPr>
              <a:t>问题：</a:t>
            </a:r>
            <a:r>
              <a:rPr lang="en-US" altLang="zh-CN" sz="2400" dirty="0">
                <a:sym typeface="Symbol" panose="05050102010706020507" pitchFamily="18" charset="2"/>
              </a:rPr>
              <a:t>If S is a total order, is S a lattice? Why?</a:t>
            </a:r>
            <a:endParaRPr lang="zh-CN" altLang="en-US" sz="2400" dirty="0"/>
          </a:p>
          <a:p>
            <a:endParaRPr lang="zh-CN" altLang="en-US" sz="2400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CN" sz="3200" b="1" smtClean="0"/>
              <a:t>Lattice </a:t>
            </a:r>
            <a:r>
              <a:rPr lang="zh-CN" altLang="en-US" sz="3200" b="1" smtClean="0"/>
              <a:t>格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115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791"/>
    </mc:Choice>
    <mc:Fallback xmlns="">
      <p:transition spd="slow" advTm="201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318" x="4437063" y="1833563"/>
          <p14:tracePt t="12424" x="4437063" y="1838325"/>
          <p14:tracePt t="12446" x="4437063" y="1841500"/>
          <p14:tracePt t="12459" x="4437063" y="1846263"/>
          <p14:tracePt t="12469" x="4437063" y="1851025"/>
          <p14:tracePt t="12484" x="4446588" y="1865313"/>
          <p14:tracePt t="12501" x="4449763" y="1878013"/>
          <p14:tracePt t="12517" x="4449763" y="1882775"/>
          <p14:tracePt t="12552" x="4459288" y="1911350"/>
          <p14:tracePt t="12583" x="4468813" y="1933575"/>
          <p14:tracePt t="12617" x="4478338" y="1960563"/>
          <p14:tracePt t="12634" x="4483100" y="1979613"/>
          <p14:tracePt t="12650" x="4491038" y="1997075"/>
          <p14:tracePt t="12667" x="4495800" y="2011363"/>
          <p14:tracePt t="12683" x="4505325" y="2024063"/>
          <p14:tracePt t="12700" x="4514850" y="2038350"/>
          <p14:tracePt t="12717" x="4522788" y="2060575"/>
          <p14:tracePt t="12733" x="4522788" y="2070100"/>
          <p14:tracePt t="12750" x="4537075" y="2084388"/>
          <p14:tracePt t="12767" x="4541838" y="2097088"/>
          <p14:tracePt t="12784" x="4551363" y="2111375"/>
          <p14:tracePt t="12801" x="4559300" y="2125663"/>
          <p14:tracePt t="12818" x="4564063" y="2133600"/>
          <p14:tracePt t="12835" x="4568825" y="2147888"/>
          <p14:tracePt t="12851" x="4578350" y="2157413"/>
          <p14:tracePt t="12867" x="4587875" y="2160588"/>
          <p14:tracePt t="12884" x="4595813" y="2179638"/>
          <p14:tracePt t="12900" x="4600575" y="2189163"/>
          <p14:tracePt t="12917" x="4610100" y="2201863"/>
          <p14:tracePt t="12933" x="4619625" y="2206625"/>
          <p14:tracePt t="12951" x="4627563" y="2211388"/>
          <p14:tracePt t="12967" x="4632325" y="2216150"/>
          <p14:tracePt t="12983" x="4637088" y="2220913"/>
          <p14:tracePt t="13000" x="4651375" y="2220913"/>
          <p14:tracePt t="13017" x="4660900" y="2230438"/>
          <p14:tracePt t="13020" x="4664075" y="2230438"/>
          <p14:tracePt t="13033" x="4678363" y="2230438"/>
          <p14:tracePt t="13051" x="4719638" y="2233613"/>
          <p14:tracePt t="13067" x="4737100" y="2233613"/>
          <p14:tracePt t="13084" x="4756150" y="2233613"/>
          <p14:tracePt t="13100" x="4778375" y="2233613"/>
          <p14:tracePt t="13118" x="4797425" y="2233613"/>
          <p14:tracePt t="13122" x="4819650" y="2233613"/>
          <p14:tracePt t="13136" x="4838700" y="2233613"/>
          <p14:tracePt t="13151" x="4865688" y="2233613"/>
          <p14:tracePt t="13167" x="4924425" y="2243138"/>
          <p14:tracePt t="13183" x="4951413" y="2247900"/>
          <p14:tracePt t="13200" x="5006975" y="2247900"/>
          <p14:tracePt t="13217" x="5024438" y="2247900"/>
          <p14:tracePt t="13233" x="5060950" y="2247900"/>
          <p14:tracePt t="13250" x="5075238" y="2247900"/>
          <p14:tracePt t="13267" x="5106988" y="2238375"/>
          <p14:tracePt t="13284" x="5121275" y="2233613"/>
          <p14:tracePt t="13301" x="5153025" y="2216150"/>
          <p14:tracePt t="13319" x="5165725" y="2206625"/>
          <p14:tracePt t="13335" x="5194300" y="2184400"/>
          <p14:tracePt t="13351" x="5211763" y="2174875"/>
          <p14:tracePt t="13368" x="5238750" y="2152650"/>
          <p14:tracePt t="13384" x="5248275" y="2138363"/>
          <p14:tracePt t="13402" x="5270500" y="2120900"/>
          <p14:tracePt t="13417" x="5280025" y="2106613"/>
          <p14:tracePt t="13435" x="5294313" y="2084388"/>
          <p14:tracePt t="13450" x="5307013" y="2070100"/>
          <p14:tracePt t="13467" x="5307013" y="2055813"/>
          <p14:tracePt t="13484" x="5311775" y="2024063"/>
          <p14:tracePt t="13500" x="5311775" y="2006600"/>
          <p14:tracePt t="13517" x="5311775" y="1974850"/>
          <p14:tracePt t="13536" x="5311775" y="1955800"/>
          <p14:tracePt t="13539" x="5299075" y="1933575"/>
          <p14:tracePt t="13551" x="5299075" y="1906588"/>
          <p14:tracePt t="13567" x="5284788" y="1878013"/>
          <p14:tracePt t="13573" x="5275263" y="1860550"/>
          <p14:tracePt t="13584" x="5262563" y="1838325"/>
          <p14:tracePt t="13602" x="5248275" y="1819275"/>
          <p14:tracePt t="13617" x="5221288" y="1782763"/>
          <p14:tracePt t="13633" x="5202238" y="1768475"/>
          <p14:tracePt t="13652" x="5153025" y="1741488"/>
          <p14:tracePt t="13667" x="5129213" y="1728788"/>
          <p14:tracePt t="13683" x="5084763" y="1704975"/>
          <p14:tracePt t="13700" x="5060950" y="1700213"/>
          <p14:tracePt t="13717" x="5029200" y="1687513"/>
          <p14:tracePt t="13734" x="5011738" y="1682750"/>
          <p14:tracePt t="13750" x="4987925" y="1682750"/>
          <p14:tracePt t="13769" x="4965700" y="1682750"/>
          <p14:tracePt t="13772" x="4946650" y="1682750"/>
          <p14:tracePt t="13785" x="4919663" y="1682750"/>
          <p14:tracePt t="13802" x="4902200" y="1682750"/>
          <p14:tracePt t="13818" x="4860925" y="1692275"/>
          <p14:tracePt t="13835" x="4841875" y="1692275"/>
          <p14:tracePt t="13852" x="4802188" y="1697038"/>
          <p14:tracePt t="13869" x="4783138" y="1704975"/>
          <p14:tracePt t="13885" x="4751388" y="1714500"/>
          <p14:tracePt t="13900" x="4729163" y="1724025"/>
          <p14:tracePt t="13917" x="4714875" y="1736725"/>
          <p14:tracePt t="13933" x="4692650" y="1746250"/>
          <p14:tracePt t="13950" x="4687888" y="1746250"/>
          <p14:tracePt t="13966" x="4660900" y="1765300"/>
          <p14:tracePt t="13983" x="4656138" y="1778000"/>
          <p14:tracePt t="14000" x="4627563" y="1797050"/>
          <p14:tracePt t="14017" x="4614863" y="1819275"/>
          <p14:tracePt t="14033" x="4591050" y="1851025"/>
          <p14:tracePt t="14051" x="4578350" y="1865313"/>
          <p14:tracePt t="14067" x="4564063" y="1887538"/>
          <p14:tracePt t="14086" x="4559300" y="1901825"/>
          <p14:tracePt t="14101" x="4546600" y="1919288"/>
          <p14:tracePt t="14121" x="4541838" y="1924050"/>
          <p14:tracePt t="14135" x="4541838" y="1928813"/>
          <p14:tracePt t="14168" x="4541838" y="1933575"/>
          <p14:tracePt t="14178" x="4537075" y="1938338"/>
          <p14:tracePt t="14189" x="4537075" y="1943100"/>
          <p14:tracePt t="14201" x="4537075" y="1951038"/>
          <p14:tracePt t="14217" x="4537075" y="1955800"/>
          <p14:tracePt t="14233" x="4537075" y="1965325"/>
          <p14:tracePt t="14250" x="4537075" y="1970088"/>
          <p14:tracePt t="14267" x="4537075" y="1974850"/>
          <p14:tracePt t="14283" x="4537075" y="1987550"/>
          <p14:tracePt t="14303" x="4537075" y="2001838"/>
          <p14:tracePt t="14318" x="4537075" y="2006600"/>
          <p14:tracePt t="14335" x="4537075" y="2033588"/>
          <p14:tracePt t="14350" x="4537075" y="2043113"/>
          <p14:tracePt t="14368" x="4546600" y="2055813"/>
          <p14:tracePt t="14370" x="4551363" y="2074863"/>
          <p14:tracePt t="14383" x="4551363" y="2079625"/>
          <p14:tracePt t="14400" x="4559300" y="2097088"/>
          <p14:tracePt t="14417" x="4564063" y="2125663"/>
          <p14:tracePt t="14434" x="4568825" y="2128838"/>
          <p14:tracePt t="14450" x="4578350" y="2143125"/>
          <p14:tracePt t="14467" x="4587875" y="2152650"/>
          <p14:tracePt t="14484" x="4591050" y="2160588"/>
          <p14:tracePt t="14500" x="4595813" y="2165350"/>
          <p14:tracePt t="14517" x="4614863" y="2189163"/>
          <p14:tracePt t="14534" x="4619625" y="2193925"/>
          <p14:tracePt t="14551" x="4637088" y="2211388"/>
          <p14:tracePt t="14567" x="4641850" y="2216150"/>
          <p14:tracePt t="14584" x="4656138" y="2233613"/>
          <p14:tracePt t="14601" x="4664075" y="2247900"/>
          <p14:tracePt t="14617" x="4705350" y="2274888"/>
          <p14:tracePt t="14633" x="4719638" y="2279650"/>
          <p14:tracePt t="14651" x="4768850" y="2303463"/>
          <p14:tracePt t="14667" x="4778375" y="2306638"/>
          <p14:tracePt t="14684" x="4810125" y="2306638"/>
          <p14:tracePt t="14700" x="4829175" y="2306638"/>
          <p14:tracePt t="14717" x="4870450" y="2298700"/>
          <p14:tracePt t="14734" x="4892675" y="2293938"/>
          <p14:tracePt t="14751" x="4938713" y="2270125"/>
          <p14:tracePt t="14767" x="4960938" y="2257425"/>
          <p14:tracePt t="14784" x="5002213" y="2238375"/>
          <p14:tracePt t="14801" x="5011738" y="2225675"/>
          <p14:tracePt t="14819" x="5048250" y="2197100"/>
          <p14:tracePt t="14835" x="5060950" y="2193925"/>
          <p14:tracePt t="14850" x="5070475" y="2179638"/>
          <p14:tracePt t="14867" x="5092700" y="2147888"/>
          <p14:tracePt t="14883" x="5106988" y="2133600"/>
          <p14:tracePt t="14900" x="5116513" y="2101850"/>
          <p14:tracePt t="14917" x="5126038" y="2079625"/>
          <p14:tracePt t="14933" x="5143500" y="2060575"/>
          <p14:tracePt t="14949" x="5148263" y="2052638"/>
          <p14:tracePt t="14967" x="5160963" y="2033588"/>
          <p14:tracePt t="14983" x="5165725" y="2024063"/>
          <p14:tracePt t="15000" x="5170488" y="1992313"/>
          <p14:tracePt t="15017" x="5180013" y="1970088"/>
          <p14:tracePt t="15033" x="5180013" y="1946275"/>
          <p14:tracePt t="15051" x="5180013" y="1943100"/>
          <p14:tracePt t="15068" x="5180013" y="1919288"/>
          <p14:tracePt t="15084" x="5180013" y="1906588"/>
          <p14:tracePt t="15101" x="5175250" y="1874838"/>
          <p14:tracePt t="15117" x="5170488" y="1855788"/>
          <p14:tracePt t="15134" x="5153025" y="1824038"/>
          <p14:tracePt t="15150" x="5138738" y="1809750"/>
          <p14:tracePt t="15167" x="5106988" y="1792288"/>
          <p14:tracePt t="15183" x="5075238" y="1773238"/>
          <p14:tracePt t="15201" x="4979988" y="1731963"/>
          <p14:tracePt t="15217" x="4929188" y="1714500"/>
          <p14:tracePt t="15234" x="4810125" y="1668463"/>
          <p14:tracePt t="15250" x="4768850" y="1660525"/>
          <p14:tracePt t="15267" x="4741863" y="1655763"/>
          <p14:tracePt t="15270" x="4724400" y="1655763"/>
          <p14:tracePt t="15287" x="4705350" y="1655763"/>
          <p14:tracePt t="15301" x="4697413" y="1655763"/>
          <p14:tracePt t="15318" x="4668838" y="1663700"/>
          <p14:tracePt t="15333" x="4646613" y="1668463"/>
          <p14:tracePt t="15352" x="4595813" y="1697038"/>
          <p14:tracePt t="15367" x="4578350" y="1709738"/>
          <p14:tracePt t="15385" x="4537075" y="1736725"/>
          <p14:tracePt t="15400" x="4514850" y="1751013"/>
          <p14:tracePt t="15420" x="4495800" y="1768475"/>
          <p14:tracePt t="15433" x="4491038" y="1773238"/>
          <p14:tracePt t="15452" x="4483100" y="1792288"/>
          <p14:tracePt t="15467" x="4473575" y="1801813"/>
          <p14:tracePt t="15484" x="4468813" y="1819275"/>
          <p14:tracePt t="15500" x="4464050" y="1833563"/>
          <p14:tracePt t="15518" x="4454525" y="1851025"/>
          <p14:tracePt t="15535" x="4449763" y="1870075"/>
          <p14:tracePt t="15551" x="4449763" y="1897063"/>
          <p14:tracePt t="15567" x="4449763" y="1919288"/>
          <p14:tracePt t="15586" x="4454525" y="1955800"/>
          <p14:tracePt t="15601" x="4459288" y="1982788"/>
          <p14:tracePt t="15619" x="4459288" y="2016125"/>
          <p14:tracePt t="15634" x="4468813" y="2038350"/>
          <p14:tracePt t="15651" x="4473575" y="2060575"/>
          <p14:tracePt t="15667" x="4473575" y="2074863"/>
          <p14:tracePt t="15684" x="4483100" y="2097088"/>
          <p14:tracePt t="15700" x="4491038" y="2111375"/>
          <p14:tracePt t="15717" x="4491038" y="2120900"/>
          <p14:tracePt t="15733" x="4510088" y="2147888"/>
          <p14:tracePt t="15750" x="4522788" y="2160588"/>
          <p14:tracePt t="15753" x="4527550" y="2170113"/>
          <p14:tracePt t="15766" x="4541838" y="2179638"/>
          <p14:tracePt t="15784" x="4554538" y="2193925"/>
          <p14:tracePt t="15801" x="4568825" y="2206625"/>
          <p14:tracePt t="15817" x="4591050" y="2216150"/>
          <p14:tracePt t="15820" x="4595813" y="2220913"/>
          <p14:tracePt t="15834" x="4614863" y="2225675"/>
          <p14:tracePt t="15850" x="4627563" y="2233613"/>
          <p14:tracePt t="15858" x="4637088" y="2238375"/>
          <p14:tracePt t="15875" x="4651375" y="2243138"/>
          <p14:tracePt t="15885" x="4668838" y="2243138"/>
          <p14:tracePt t="15888" x="4692650" y="2252663"/>
          <p14:tracePt t="15900" x="4729163" y="2257425"/>
          <p14:tracePt t="15916" x="4768850" y="2266950"/>
          <p14:tracePt t="15933" x="4833938" y="2266950"/>
          <p14:tracePt t="15950" x="4860925" y="2266950"/>
          <p14:tracePt t="15966" x="4924425" y="2266950"/>
          <p14:tracePt t="15983" x="4975225" y="2266950"/>
          <p14:tracePt t="16000" x="5060950" y="2266950"/>
          <p14:tracePt t="16017" x="5097463" y="2266950"/>
          <p14:tracePt t="16033" x="5138738" y="2257425"/>
          <p14:tracePt t="16051" x="5143500" y="2257425"/>
          <p14:tracePt t="16068" x="5157788" y="2247900"/>
          <p14:tracePt t="16084" x="5170488" y="2233613"/>
          <p14:tracePt t="16101" x="5197475" y="2201863"/>
          <p14:tracePt t="16117" x="5221288" y="2179638"/>
          <p14:tracePt t="16134" x="5238750" y="2152650"/>
          <p14:tracePt t="16150" x="5243513" y="2147888"/>
          <p14:tracePt t="16167" x="5248275" y="2143125"/>
          <p14:tracePt t="16183" x="5262563" y="2125663"/>
          <p14:tracePt t="16200" x="5262563" y="2116138"/>
          <p14:tracePt t="16217" x="5280025" y="2084388"/>
          <p14:tracePt t="16233" x="5280025" y="2070100"/>
          <p14:tracePt t="16250" x="5284788" y="2047875"/>
          <p14:tracePt t="16266" x="5284788" y="2033588"/>
          <p14:tracePt t="16284" x="5284788" y="1997075"/>
          <p14:tracePt t="16300" x="5275263" y="1974850"/>
          <p14:tracePt t="16317" x="5267325" y="1951038"/>
          <p14:tracePt t="16333" x="5257800" y="1938338"/>
          <p14:tracePt t="16352" x="5248275" y="1919288"/>
          <p14:tracePt t="16367" x="5243513" y="1911350"/>
          <p14:tracePt t="16383" x="5221288" y="1882775"/>
          <p14:tracePt t="16400" x="5207000" y="1870075"/>
          <p14:tracePt t="16417" x="5175250" y="1841500"/>
          <p14:tracePt t="16433" x="5148263" y="1828800"/>
          <p14:tracePt t="16450" x="5097463" y="1814513"/>
          <p14:tracePt t="16467" x="5060950" y="1809750"/>
          <p14:tracePt t="16484" x="4992688" y="1801813"/>
          <p14:tracePt t="16500" x="4933950" y="1801813"/>
          <p14:tracePt t="16517" x="4865688" y="1801813"/>
          <p14:tracePt t="16533" x="4838700" y="1801813"/>
          <p14:tracePt t="16552" x="4792663" y="1814513"/>
          <p14:tracePt t="16567" x="4765675" y="1824038"/>
          <p14:tracePt t="16585" x="4741863" y="1833563"/>
          <p14:tracePt t="16600" x="4700588" y="1841500"/>
          <p14:tracePt t="16618" x="4692650" y="1851025"/>
          <p14:tracePt t="16620" x="4678363" y="1855788"/>
          <p14:tracePt t="16633" x="4664075" y="1865313"/>
          <p14:tracePt t="16650" x="4660900" y="1870075"/>
          <p14:tracePt t="16667" x="4637088" y="1882775"/>
          <p14:tracePt t="16683" x="4624388" y="1887538"/>
          <p14:tracePt t="16687" x="4610100" y="1892300"/>
          <p14:tracePt t="16700" x="4600575" y="1906588"/>
          <p14:tracePt t="16717" x="4591050" y="1911350"/>
          <p14:tracePt t="16733" x="4573588" y="1938338"/>
          <p14:tracePt t="16750" x="4568825" y="1938338"/>
          <p14:tracePt t="16767" x="4564063" y="1951038"/>
          <p14:tracePt t="16785" x="4559300" y="1965325"/>
          <p14:tracePt t="16788" x="4559300" y="1974850"/>
          <p14:tracePt t="16801" x="4551363" y="1987550"/>
          <p14:tracePt t="16819" x="4551363" y="2006600"/>
          <p14:tracePt t="16834" x="4551363" y="2047875"/>
          <p14:tracePt t="16851" x="4551363" y="2065338"/>
          <p14:tracePt t="16867" x="4554538" y="2116138"/>
          <p14:tracePt t="16883" x="4554538" y="2133600"/>
          <p14:tracePt t="16900" x="4578350" y="2179638"/>
          <p14:tracePt t="16917" x="4587875" y="2193925"/>
          <p14:tracePt t="16934" x="4614863" y="2233613"/>
          <p14:tracePt t="16950" x="4624388" y="2238375"/>
          <p14:tracePt t="16970" x="4646613" y="2257425"/>
          <p14:tracePt t="16984" x="4651375" y="2257425"/>
          <p14:tracePt t="17003" x="4668838" y="2270125"/>
          <p14:tracePt t="17017" x="4678363" y="2270125"/>
          <p14:tracePt t="17036" x="4700588" y="2274888"/>
          <p14:tracePt t="17039" x="4737100" y="2274888"/>
          <p14:tracePt t="17052" x="4773613" y="2274888"/>
          <p14:tracePt t="17070" x="4860925" y="2274888"/>
          <p14:tracePt t="17084" x="4919663" y="2274888"/>
          <p14:tracePt t="17103" x="5033963" y="2262188"/>
          <p14:tracePt t="17117" x="5097463" y="2252663"/>
          <p14:tracePt t="17134" x="5148263" y="2243138"/>
          <p14:tracePt t="17150" x="5230813" y="2211388"/>
          <p14:tracePt t="17168" x="5243513" y="2206625"/>
          <p14:tracePt t="17170" x="5267325" y="2193925"/>
          <p14:tracePt t="17183" x="5270500" y="2179638"/>
          <p14:tracePt t="17200" x="5284788" y="2165350"/>
          <p14:tracePt t="17217" x="5303838" y="2133600"/>
          <p14:tracePt t="17233" x="5316538" y="2120900"/>
          <p14:tracePt t="17250" x="5330825" y="2084388"/>
          <p14:tracePt t="17267" x="5343525" y="2070100"/>
          <p14:tracePt t="17283" x="5348288" y="2028825"/>
          <p14:tracePt t="17301" x="5357813" y="2016125"/>
          <p14:tracePt t="17317" x="5362575" y="1979613"/>
          <p14:tracePt t="17334" x="5362575" y="1965325"/>
          <p14:tracePt t="17351" x="5362575" y="1919288"/>
          <p14:tracePt t="17368" x="5362575" y="1901825"/>
          <p14:tracePt t="17384" x="5340350" y="1841500"/>
          <p14:tracePt t="17400" x="5316538" y="1819275"/>
          <p14:tracePt t="17417" x="5275263" y="1778000"/>
          <p14:tracePt t="17434" x="5253038" y="1765300"/>
          <p14:tracePt t="17451" x="5202238" y="1736725"/>
          <p14:tracePt t="17466" x="5175250" y="1728788"/>
          <p14:tracePt t="17484" x="5084763" y="1700213"/>
          <p14:tracePt t="17500" x="5056188" y="1700213"/>
          <p14:tracePt t="17517" x="5011738" y="1697038"/>
          <p14:tracePt t="17534" x="4943475" y="1687513"/>
          <p14:tracePt t="17552" x="4887913" y="1687513"/>
          <p14:tracePt t="17568" x="4851400" y="1687513"/>
          <p14:tracePt t="17584" x="4802188" y="1692275"/>
          <p14:tracePt t="17601" x="4673600" y="1709738"/>
          <p14:tracePt t="17618" x="4610100" y="1728788"/>
          <p14:tracePt t="17633" x="4532313" y="1741488"/>
          <p14:tracePt t="17650" x="4500563" y="1755775"/>
          <p14:tracePt t="17667" x="4468813" y="1768475"/>
          <p14:tracePt t="17683" x="4449763" y="1782763"/>
          <p14:tracePt t="17700" x="4437063" y="1787525"/>
          <p14:tracePt t="17717" x="4427538" y="1801813"/>
          <p14:tracePt t="17733" x="4410075" y="1809750"/>
          <p14:tracePt t="17750" x="4405313" y="1819275"/>
          <p14:tracePt t="17767" x="4395788" y="1841500"/>
          <p14:tracePt t="17784" x="4381500" y="1860550"/>
          <p14:tracePt t="17802" x="4368800" y="1901825"/>
          <p14:tracePt t="17817" x="4359275" y="1914525"/>
          <p14:tracePt t="17834" x="4359275" y="1946275"/>
          <p14:tracePt t="17851" x="4354513" y="1965325"/>
          <p14:tracePt t="17868" x="4354513" y="2011363"/>
          <p14:tracePt t="17883" x="4354513" y="2028825"/>
          <p14:tracePt t="17901" x="4354513" y="2097088"/>
          <p14:tracePt t="17917" x="4364038" y="2125663"/>
          <p14:tracePt t="17935" x="4405313" y="2206625"/>
          <p14:tracePt t="17950" x="4418013" y="2230438"/>
          <p14:tracePt t="17966" x="4432300" y="2257425"/>
          <p14:tracePt t="17983" x="4468813" y="2298700"/>
          <p14:tracePt t="18000" x="4486275" y="2306638"/>
          <p14:tracePt t="18003" x="4510088" y="2320925"/>
          <p14:tracePt t="18016" x="4527550" y="2325688"/>
          <p14:tracePt t="18033" x="4564063" y="2325688"/>
          <p14:tracePt t="18050" x="4641850" y="2325688"/>
          <p14:tracePt t="18067" x="4705350" y="2320925"/>
          <p14:tracePt t="18069" x="4765675" y="2311400"/>
          <p14:tracePt t="18084" x="4814888" y="2303463"/>
          <p14:tracePt t="18100" x="4906963" y="2284413"/>
          <p14:tracePt t="18117" x="5011738" y="2252663"/>
          <p14:tracePt t="18133" x="5060950" y="2225675"/>
          <p14:tracePt t="18150" x="5106988" y="2179638"/>
          <p14:tracePt t="18166" x="5126038" y="2152650"/>
          <p14:tracePt t="18183" x="5143500" y="2111375"/>
          <p14:tracePt t="18200" x="5153025" y="2084388"/>
          <p14:tracePt t="18217" x="5148263" y="2024063"/>
          <p14:tracePt t="18234" x="5148263" y="1987550"/>
          <p14:tracePt t="18250" x="5133975" y="1965325"/>
          <p14:tracePt t="18267" x="5129213" y="1955800"/>
          <p14:tracePt t="18283" x="5129213" y="1951038"/>
          <p14:tracePt t="18374" x="5116513" y="1955800"/>
          <p14:tracePt t="18385" x="5111750" y="1955800"/>
          <p14:tracePt t="18397" x="5102225" y="1955800"/>
          <p14:tracePt t="18408" x="5097463" y="1955800"/>
          <p14:tracePt t="18419" x="5092700" y="1960563"/>
          <p14:tracePt t="18433" x="5084763" y="1960563"/>
          <p14:tracePt t="18450" x="5075238" y="1965325"/>
          <p14:tracePt t="18467" x="5065713" y="1965325"/>
          <p14:tracePt t="18483" x="5060950" y="1965325"/>
          <p14:tracePt t="18500" x="0" y="0"/>
        </p14:tracePtLst>
        <p14:tracePtLst>
          <p14:tracePt t="19256" x="5927725" y="1797050"/>
          <p14:tracePt t="19267" x="5922963" y="1801813"/>
          <p14:tracePt t="19286" x="5910263" y="1814513"/>
          <p14:tracePt t="19301" x="5905500" y="1828800"/>
          <p14:tracePt t="19319" x="5895975" y="1846263"/>
          <p14:tracePt t="19333" x="5881688" y="1860550"/>
          <p14:tracePt t="19350" x="5881688" y="1865313"/>
          <p14:tracePt t="19383" x="5864225" y="1901825"/>
          <p14:tracePt t="19386" x="5854700" y="1911350"/>
          <p14:tracePt t="19417" x="5837238" y="1946275"/>
          <p14:tracePt t="19450" x="5808663" y="1997075"/>
          <p14:tracePt t="19455" x="5803900" y="2011363"/>
          <p14:tracePt t="19467" x="5795963" y="2028825"/>
          <p14:tracePt t="19483" x="5795963" y="2038350"/>
          <p14:tracePt t="19500" x="5786438" y="2060575"/>
          <p14:tracePt t="19517" x="5786438" y="2070100"/>
          <p14:tracePt t="19533" x="5786438" y="2092325"/>
          <p14:tracePt t="19552" x="5786438" y="2106613"/>
          <p14:tracePt t="19555" x="5786438" y="2120900"/>
          <p14:tracePt t="19567" x="5786438" y="2138363"/>
          <p14:tracePt t="19584" x="5786438" y="2147888"/>
          <p14:tracePt t="19602" x="5786438" y="2174875"/>
          <p14:tracePt t="19617" x="5786438" y="2179638"/>
          <p14:tracePt t="19634" x="5786438" y="2193925"/>
          <p14:tracePt t="19667" x="5791200" y="2206625"/>
          <p14:tracePt t="19683" x="5803900" y="2225675"/>
          <p14:tracePt t="19702" x="5808663" y="2230438"/>
          <p14:tracePt t="19717" x="5813425" y="2233613"/>
          <p14:tracePt t="19734" x="5818188" y="2238375"/>
          <p14:tracePt t="19750" x="5837238" y="2262188"/>
          <p14:tracePt t="19767" x="5859463" y="2274888"/>
          <p14:tracePt t="19784" x="5910263" y="2311400"/>
          <p14:tracePt t="19803" x="5927725" y="2320925"/>
          <p14:tracePt t="19817" x="5969000" y="2339975"/>
          <p14:tracePt t="19835" x="5991225" y="2347913"/>
          <p14:tracePt t="19851" x="6054725" y="2362200"/>
          <p14:tracePt t="19867" x="6105525" y="2362200"/>
          <p14:tracePt t="19883" x="6242050" y="2362200"/>
          <p14:tracePt t="19900" x="6292850" y="2357438"/>
          <p14:tracePt t="19916" x="6407150" y="2339975"/>
          <p14:tracePt t="19933" x="6434138" y="2339975"/>
          <p14:tracePt t="19950" x="6480175" y="2335213"/>
          <p14:tracePt t="19967" x="6492875" y="2325688"/>
          <p14:tracePt t="19983" x="6516688" y="2325688"/>
          <p14:tracePt t="20000" x="6519863" y="2320925"/>
          <p14:tracePt t="20017" x="6553200" y="2306638"/>
          <p14:tracePt t="20033" x="6556375" y="2303463"/>
          <p14:tracePt t="20051" x="6575425" y="2293938"/>
          <p14:tracePt t="20067" x="6580188" y="2289175"/>
          <p14:tracePt t="20084" x="6592888" y="2270125"/>
          <p14:tracePt t="20100" x="6597650" y="2266950"/>
          <p14:tracePt t="20118" x="6602413" y="2247900"/>
          <p14:tracePt t="20120" x="6607175" y="2230438"/>
          <p14:tracePt t="20133" x="6616700" y="2216150"/>
          <p14:tracePt t="20151" x="6621463" y="2170113"/>
          <p14:tracePt t="20167" x="6629400" y="2147888"/>
          <p14:tracePt t="20184" x="6629400" y="2111375"/>
          <p14:tracePt t="20200" x="6629400" y="2097088"/>
          <p14:tracePt t="20216" x="6629400" y="2079625"/>
          <p14:tracePt t="20233" x="6626225" y="2052638"/>
          <p14:tracePt t="20250" x="6626225" y="2033588"/>
          <p14:tracePt t="20255" x="6621463" y="2016125"/>
          <p14:tracePt t="20267" x="6616700" y="2001838"/>
          <p14:tracePt t="20283" x="6607175" y="1997075"/>
          <p14:tracePt t="20302" x="6597650" y="1979613"/>
          <p14:tracePt t="20317" x="6592888" y="1974850"/>
          <p14:tracePt t="20337" x="6561138" y="1951038"/>
          <p14:tracePt t="20350" x="6543675" y="1938338"/>
          <p14:tracePt t="20368" x="6470650" y="1897063"/>
          <p14:tracePt t="20383" x="6419850" y="1878013"/>
          <p14:tracePt t="20401" x="6302375" y="1824038"/>
          <p14:tracePt t="20417" x="6224588" y="1804988"/>
          <p14:tracePt t="20435" x="6073775" y="1778000"/>
          <p14:tracePt t="20450" x="5986463" y="1768475"/>
          <p14:tracePt t="20467" x="5868988" y="1768475"/>
          <p14:tracePt t="20483" x="5840413" y="1768475"/>
          <p14:tracePt t="20501" x="5822950" y="1768475"/>
          <p14:tracePt t="20524" x="5818188" y="1768475"/>
          <p14:tracePt t="20545" x="5813425" y="1768475"/>
          <p14:tracePt t="20582" x="5803900" y="1768475"/>
          <p14:tracePt t="20668" x="0" y="0"/>
        </p14:tracePtLst>
        <p14:tracePtLst>
          <p14:tracePt t="34721" x="4797425" y="1736725"/>
          <p14:tracePt t="34757" x="4792663" y="1741488"/>
          <p14:tracePt t="34768" x="4792663" y="1751013"/>
          <p14:tracePt t="34783" x="4787900" y="1755775"/>
          <p14:tracePt t="34817" x="4773613" y="1814513"/>
          <p14:tracePt t="34836" x="4751388" y="1855788"/>
          <p14:tracePt t="34850" x="4751388" y="1874838"/>
          <p14:tracePt t="34867" x="4741863" y="1906588"/>
          <p14:tracePt t="34884" x="4732338" y="1919288"/>
          <p14:tracePt t="34900" x="4729163" y="1943100"/>
          <p14:tracePt t="34917" x="4729163" y="1955800"/>
          <p14:tracePt t="34934" x="4719638" y="1979613"/>
          <p14:tracePt t="34950" x="4719638" y="1987550"/>
          <p14:tracePt t="34968" x="4719638" y="2011363"/>
          <p14:tracePt t="34983" x="4719638" y="2019300"/>
          <p14:tracePt t="35001" x="4719638" y="2033588"/>
          <p14:tracePt t="35017" x="4719638" y="2047875"/>
          <p14:tracePt t="35033" x="4719638" y="2052638"/>
          <p14:tracePt t="35050" x="4719638" y="2065338"/>
          <p14:tracePt t="35069" x="4719638" y="2079625"/>
          <p14:tracePt t="35071" x="4719638" y="2089150"/>
          <p14:tracePt t="35084" x="4719638" y="2092325"/>
          <p14:tracePt t="35100" x="4719638" y="2106613"/>
          <p14:tracePt t="35117" x="4724400" y="2120900"/>
          <p14:tracePt t="35134" x="4724400" y="2128838"/>
          <p14:tracePt t="35150" x="4729163" y="2143125"/>
          <p14:tracePt t="35167" x="4729163" y="2147888"/>
          <p14:tracePt t="35183" x="4732338" y="2157413"/>
          <p14:tracePt t="35200" x="4732338" y="2165350"/>
          <p14:tracePt t="35216" x="4737100" y="2174875"/>
          <p14:tracePt t="35233" x="4741863" y="2184400"/>
          <p14:tracePt t="35250" x="4756150" y="2201863"/>
          <p14:tracePt t="35266" x="4760913" y="2206625"/>
          <p14:tracePt t="35283" x="4768850" y="2216150"/>
          <p14:tracePt t="35301" x="4773613" y="2216150"/>
          <p14:tracePt t="35318" x="4778375" y="2225675"/>
          <p14:tracePt t="35334" x="4783138" y="2230438"/>
          <p14:tracePt t="35351" x="4797425" y="2233613"/>
          <p14:tracePt t="35367" x="4797425" y="2238375"/>
          <p14:tracePt t="35384" x="4802188" y="2238375"/>
          <p14:tracePt t="35443" x="4805363" y="2238375"/>
          <p14:tracePt t="35463" x="4810125" y="2238375"/>
          <p14:tracePt t="35478" x="4814888" y="2238375"/>
          <p14:tracePt t="35489" x="4819650" y="2238375"/>
          <p14:tracePt t="35500" x="4829175" y="2238375"/>
          <p14:tracePt t="35517" x="4838700" y="2233613"/>
          <p14:tracePt t="35534" x="4856163" y="2206625"/>
          <p14:tracePt t="35552" x="4870450" y="2193925"/>
          <p14:tracePt t="35554" x="4878388" y="2174875"/>
          <p14:tracePt t="35567" x="4883150" y="2152650"/>
          <p14:tracePt t="35584" x="4897438" y="2133600"/>
          <p14:tracePt t="35600" x="4911725" y="2092325"/>
          <p14:tracePt t="35617" x="4911725" y="2065338"/>
          <p14:tracePt t="35619" x="4911725" y="2047875"/>
          <p14:tracePt t="35633" x="4914900" y="2033588"/>
          <p14:tracePt t="35651" x="4914900" y="2028825"/>
          <p14:tracePt t="35654" x="4914900" y="2019300"/>
          <p14:tracePt t="35666" x="4919663" y="2011363"/>
          <p14:tracePt t="35683" x="4919663" y="2001838"/>
          <p14:tracePt t="35700" x="4929188" y="1982788"/>
          <p14:tracePt t="35717" x="4933950" y="1979613"/>
          <p14:tracePt t="35733" x="4933950" y="1970088"/>
          <p14:tracePt t="35750" x="4938713" y="1955800"/>
          <p14:tracePt t="35766" x="4943475" y="1946275"/>
          <p14:tracePt t="35784" x="4943475" y="1928813"/>
          <p14:tracePt t="35800" x="4943475" y="1906588"/>
          <p14:tracePt t="35817" x="4943475" y="1882775"/>
          <p14:tracePt t="35836" x="4938713" y="1874838"/>
          <p14:tracePt t="35850" x="4938713" y="1870075"/>
          <p14:tracePt t="36048" x="4933950" y="1870075"/>
          <p14:tracePt t="36059" x="4924425" y="1870075"/>
          <p14:tracePt t="36072" x="4919663" y="1870075"/>
          <p14:tracePt t="36093" x="4914900" y="1870075"/>
          <p14:tracePt t="36105" x="4914900" y="1865313"/>
          <p14:tracePt t="36105" x="0" y="0"/>
        </p14:tracePtLst>
        <p14:tracePtLst>
          <p14:tracePt t="37152" x="4833938" y="1760538"/>
          <p14:tracePt t="37196" x="4829175" y="1768475"/>
          <p14:tracePt t="37207" x="4829175" y="1782763"/>
          <p14:tracePt t="37218" x="4819650" y="1787525"/>
          <p14:tracePt t="37233" x="4814888" y="1797050"/>
          <p14:tracePt t="37267" x="4797425" y="1851025"/>
          <p14:tracePt t="37300" x="4783138" y="1897063"/>
          <p14:tracePt t="37334" x="4765675" y="1938338"/>
          <p14:tracePt t="37350" x="4756150" y="1951038"/>
          <p14:tracePt t="37367" x="4737100" y="1992313"/>
          <p14:tracePt t="37383" x="4724400" y="2019300"/>
          <p14:tracePt t="37400" x="4700588" y="2079625"/>
          <p14:tracePt t="37416" x="4692650" y="2097088"/>
          <p14:tracePt t="37433" x="4687888" y="2128838"/>
          <p14:tracePt t="37450" x="4687888" y="2143125"/>
          <p14:tracePt t="37466" x="4687888" y="2160588"/>
          <p14:tracePt t="37484" x="4687888" y="2165350"/>
          <p14:tracePt t="37500" x="4687888" y="2193925"/>
          <p14:tracePt t="37517" x="4687888" y="2206625"/>
          <p14:tracePt t="37533" x="4700588" y="2247900"/>
          <p14:tracePt t="37550" x="4714875" y="2274888"/>
          <p14:tracePt t="37567" x="4741863" y="2306638"/>
          <p14:tracePt t="37585" x="4751388" y="2320925"/>
          <p14:tracePt t="37601" x="4765675" y="2335213"/>
          <p14:tracePt t="37617" x="4773613" y="2339975"/>
          <p14:tracePt t="37634" x="4783138" y="2343150"/>
          <p14:tracePt t="37650" x="4787900" y="2343150"/>
          <p14:tracePt t="37667" x="4792663" y="2343150"/>
          <p14:tracePt t="37691" x="4797425" y="2343150"/>
          <p14:tracePt t="37713" x="4802188" y="2343150"/>
          <p14:tracePt t="37729" x="4810125" y="2343150"/>
          <p14:tracePt t="37741" x="4819650" y="2343150"/>
          <p14:tracePt t="37754" x="4833938" y="2343150"/>
          <p14:tracePt t="37766" x="4851400" y="2335213"/>
          <p14:tracePt t="37785" x="4892675" y="2306638"/>
          <p14:tracePt t="37802" x="4914900" y="2293938"/>
          <p14:tracePt t="37818" x="4946650" y="2266950"/>
          <p14:tracePt t="37834" x="4960938" y="2252663"/>
          <p14:tracePt t="37851" x="4987925" y="2211388"/>
          <p14:tracePt t="37867" x="4992688" y="2201863"/>
          <p14:tracePt t="37883" x="5019675" y="2160588"/>
          <p14:tracePt t="37900" x="5033963" y="2147888"/>
          <p14:tracePt t="37916" x="5056188" y="2089150"/>
          <p14:tracePt t="37933" x="5070475" y="2070100"/>
          <p14:tracePt t="37950" x="5075238" y="2047875"/>
          <p14:tracePt t="37966" x="5075238" y="2038350"/>
          <p14:tracePt t="37983" x="5075238" y="2028825"/>
          <p14:tracePt t="38000" x="5075238" y="2024063"/>
          <p14:tracePt t="38017" x="5075238" y="2016125"/>
          <p14:tracePt t="38033" x="5075238" y="2011363"/>
          <p14:tracePt t="38050" x="5075238" y="1997075"/>
          <p14:tracePt t="38067" x="5070475" y="1992313"/>
          <p14:tracePt t="38164" x="5070475" y="1982788"/>
          <p14:tracePt t="38175" x="5065713" y="1982788"/>
          <p14:tracePt t="38186" x="5065713" y="1974850"/>
          <p14:tracePt t="38200" x="5056188" y="1970088"/>
          <p14:tracePt t="38216" x="5056188" y="1960563"/>
          <p14:tracePt t="38233" x="5053013" y="1951038"/>
          <p14:tracePt t="38250" x="5053013" y="1943100"/>
          <p14:tracePt t="38252" x="5053013" y="1938338"/>
          <p14:tracePt t="38266" x="5053013" y="1933575"/>
          <p14:tracePt t="38284" x="5048250" y="1914525"/>
          <p14:tracePt t="38288" x="5043488" y="1897063"/>
          <p14:tracePt t="38300" x="5033963" y="1878013"/>
          <p14:tracePt t="38317" x="5029200" y="1846263"/>
          <p14:tracePt t="38336" x="5016500" y="1814513"/>
          <p14:tracePt t="38350" x="5006975" y="1797050"/>
          <p14:tracePt t="38367" x="4997450" y="1787525"/>
          <p14:tracePt t="38383" x="4992688" y="1782763"/>
          <p14:tracePt t="38400" x="4987925" y="1773238"/>
          <p14:tracePt t="38422" x="4979988" y="1773238"/>
          <p14:tracePt t="38591" x="4970463" y="1768475"/>
          <p14:tracePt t="38602" x="4956175" y="1765300"/>
          <p14:tracePt t="38617" x="4943475" y="1755775"/>
          <p14:tracePt t="38632" x="4933950" y="1746250"/>
          <p14:tracePt t="38633" x="0" y="0"/>
        </p14:tracePtLst>
        <p14:tracePtLst>
          <p14:tracePt t="41371" x="4354513" y="1828800"/>
          <p14:tracePt t="41383" x="4354513" y="1833563"/>
          <p14:tracePt t="41396" x="4354513" y="1838325"/>
          <p14:tracePt t="41404" x="4354513" y="1846263"/>
          <p14:tracePt t="41417" x="4354513" y="1855788"/>
          <p14:tracePt t="41433" x="4359275" y="1870075"/>
          <p14:tracePt t="41450" x="4373563" y="1892300"/>
          <p14:tracePt t="41483" x="4376738" y="1914525"/>
          <p14:tracePt t="41517" x="4395788" y="1951038"/>
          <p14:tracePt t="41550" x="4418013" y="2028825"/>
          <p14:tracePt t="41567" x="4418013" y="2038350"/>
          <p14:tracePt t="41584" x="4441825" y="2097088"/>
          <p14:tracePt t="41600" x="4446588" y="2125663"/>
          <p14:tracePt t="41617" x="4468813" y="2184400"/>
          <p14:tracePt t="41633" x="4478338" y="2201863"/>
          <p14:tracePt t="41650" x="4486275" y="2243138"/>
          <p14:tracePt t="41666" x="4495800" y="2257425"/>
          <p14:tracePt t="41684" x="4522788" y="2289175"/>
          <p14:tracePt t="41700" x="4527550" y="2293938"/>
          <p14:tracePt t="41718" x="4551363" y="2325688"/>
          <p14:tracePt t="41734" x="4564063" y="2339975"/>
          <p14:tracePt t="41751" x="4591050" y="2371725"/>
          <p14:tracePt t="41766" x="4610100" y="2384425"/>
          <p14:tracePt t="41783" x="4632325" y="2408238"/>
          <p14:tracePt t="41801" x="4664075" y="2435225"/>
          <p14:tracePt t="41817" x="4678363" y="2439988"/>
          <p14:tracePt t="41820" x="4692650" y="2444750"/>
          <p14:tracePt t="41834" x="4705350" y="2452688"/>
          <p14:tracePt t="41850" x="4732338" y="2452688"/>
          <p14:tracePt t="41854" x="4760913" y="2452688"/>
          <p14:tracePt t="41866" x="4797425" y="2452688"/>
          <p14:tracePt t="41884" x="4841875" y="2452688"/>
          <p14:tracePt t="41900" x="4929188" y="2452688"/>
          <p14:tracePt t="41916" x="4979988" y="2452688"/>
          <p14:tracePt t="41933" x="5056188" y="2447925"/>
          <p14:tracePt t="41950" x="5097463" y="2439988"/>
          <p14:tracePt t="41953" x="5138738" y="2425700"/>
          <p14:tracePt t="41966" x="5180013" y="2408238"/>
          <p14:tracePt t="41983" x="5197475" y="2403475"/>
          <p14:tracePt t="42000" x="5243513" y="2379663"/>
          <p14:tracePt t="42016" x="5248275" y="2379663"/>
          <p14:tracePt t="42033" x="5257800" y="2371725"/>
          <p14:tracePt t="42067" x="5267325" y="2357438"/>
          <p14:tracePt t="42085" x="5267325" y="2352675"/>
          <p14:tracePt t="42100" x="5284788" y="2330450"/>
          <p14:tracePt t="42117" x="5289550" y="2316163"/>
          <p14:tracePt t="42135" x="5303838" y="2293938"/>
          <p14:tracePt t="42150" x="5303838" y="2289175"/>
          <p14:tracePt t="42167" x="5307013" y="2266950"/>
          <p14:tracePt t="42183" x="5307013" y="2257425"/>
          <p14:tracePt t="42200" x="5307013" y="2247900"/>
          <p14:tracePt t="42216" x="5307013" y="2225675"/>
          <p14:tracePt t="42233" x="5307013" y="2206625"/>
          <p14:tracePt t="42250" x="5307013" y="2189163"/>
          <p14:tracePt t="42266" x="5307013" y="2179638"/>
          <p14:tracePt t="42283" x="5299075" y="2152650"/>
          <p14:tracePt t="42302" x="5299075" y="2143125"/>
          <p14:tracePt t="42317" x="5289550" y="2125663"/>
          <p14:tracePt t="42334" x="5284788" y="2111375"/>
          <p14:tracePt t="42351" x="5280025" y="2089150"/>
          <p14:tracePt t="42367" x="5270500" y="2070100"/>
          <p14:tracePt t="42383" x="5267325" y="2052638"/>
          <p14:tracePt t="42400" x="5257800" y="2033588"/>
          <p14:tracePt t="42416" x="5243513" y="2016125"/>
          <p14:tracePt t="42433" x="5238750" y="1997075"/>
          <p14:tracePt t="42450" x="5221288" y="1982788"/>
          <p14:tracePt t="42466" x="5207000" y="1960563"/>
          <p14:tracePt t="42483" x="5189538" y="1928813"/>
          <p14:tracePt t="42500" x="5165725" y="1906588"/>
          <p14:tracePt t="42516" x="5138738" y="1878013"/>
          <p14:tracePt t="42533" x="5126038" y="1870075"/>
          <p14:tracePt t="42551" x="5116513" y="1855788"/>
          <p14:tracePt t="42567" x="5111750" y="1851025"/>
          <p14:tracePt t="42585" x="5092700" y="1846263"/>
          <p14:tracePt t="42603" x="5084763" y="1841500"/>
          <p14:tracePt t="42618" x="5053013" y="1833563"/>
          <p14:tracePt t="42633" x="5033963" y="1828800"/>
          <p14:tracePt t="42651" x="5006975" y="1828800"/>
          <p14:tracePt t="42667" x="4987925" y="1828800"/>
          <p14:tracePt t="42683" x="4979988" y="1828800"/>
          <p14:tracePt t="42701" x="4938713" y="1828800"/>
          <p14:tracePt t="42716" x="4919663" y="1838325"/>
          <p14:tracePt t="42734" x="4875213" y="1855788"/>
          <p14:tracePt t="42749" x="4856163" y="1865313"/>
          <p14:tracePt t="42766" x="4814888" y="1892300"/>
          <p14:tracePt t="42782" x="4797425" y="1906588"/>
          <p14:tracePt t="42800" x="4773613" y="1938338"/>
          <p14:tracePt t="42816" x="4768850" y="1955800"/>
          <p14:tracePt t="42834" x="4746625" y="1997075"/>
          <p14:tracePt t="42850" x="4741863" y="2024063"/>
          <p14:tracePt t="42867" x="4732338" y="2065338"/>
          <p14:tracePt t="42883" x="4729163" y="2092325"/>
          <p14:tracePt t="42900" x="4729163" y="2133600"/>
          <p14:tracePt t="42917" x="4729163" y="2160588"/>
          <p14:tracePt t="42934" x="4737100" y="2206625"/>
          <p14:tracePt t="42950" x="4741863" y="2230438"/>
          <p14:tracePt t="42966" x="4751388" y="2252663"/>
          <p14:tracePt t="42983" x="4756150" y="2266950"/>
          <p14:tracePt t="43000" x="4768850" y="2289175"/>
          <p14:tracePt t="43016" x="4773613" y="2303463"/>
          <p14:tracePt t="43034" x="4778375" y="2335213"/>
          <p14:tracePt t="43050" x="4802188" y="2352675"/>
          <p14:tracePt t="43067" x="4819650" y="2379663"/>
          <p14:tracePt t="43083" x="4829175" y="2393950"/>
          <p14:tracePt t="43101" x="4838700" y="2398713"/>
          <p14:tracePt t="43103" x="4851400" y="2398713"/>
          <p14:tracePt t="43116" x="4870450" y="2398713"/>
          <p14:tracePt t="43134" x="4897438" y="2398713"/>
          <p14:tracePt t="43136" x="4924425" y="2398713"/>
          <p14:tracePt t="43150" x="4975225" y="2398713"/>
          <p14:tracePt t="43166" x="5038725" y="2379663"/>
          <p14:tracePt t="43183" x="5129213" y="2335213"/>
          <p14:tracePt t="43199" x="5170488" y="2316163"/>
          <p14:tracePt t="43216" x="5233988" y="2270125"/>
          <p14:tracePt t="43233" x="5270500" y="2238375"/>
          <p14:tracePt t="43250" x="5348288" y="2170113"/>
          <p14:tracePt t="43266" x="5403850" y="2101850"/>
          <p14:tracePt t="43283" x="5467350" y="1992313"/>
          <p14:tracePt t="43300" x="5494338" y="1928813"/>
          <p14:tracePt t="43317" x="5503863" y="1814513"/>
          <p14:tracePt t="43334" x="5503863" y="1765300"/>
          <p14:tracePt t="43351" x="5494338" y="1692275"/>
          <p14:tracePt t="43368" x="5476875" y="1651000"/>
          <p14:tracePt t="43383" x="5430838" y="1587500"/>
          <p14:tracePt t="43400" x="5399088" y="1563688"/>
          <p14:tracePt t="43417" x="5372100" y="1546225"/>
          <p14:tracePt t="43433" x="5367338" y="1546225"/>
          <p14:tracePt t="43450" x="5348288" y="1546225"/>
          <p14:tracePt t="43467" x="5340350" y="1546225"/>
          <p14:tracePt t="43484" x="5262563" y="1546225"/>
          <p14:tracePt t="43500" x="5189538" y="1554163"/>
          <p14:tracePt t="43518" x="4979988" y="1587500"/>
          <p14:tracePt t="43533" x="4856163" y="1604963"/>
          <p14:tracePt t="43552" x="4683125" y="1636713"/>
          <p14:tracePt t="43568" x="4595813" y="1655763"/>
          <p14:tracePt t="43585" x="4491038" y="1692275"/>
          <p14:tracePt t="43600" x="4449763" y="1714500"/>
          <p14:tracePt t="43617" x="4427538" y="1728788"/>
          <p14:tracePt t="43634" x="4386263" y="1755775"/>
          <p14:tracePt t="43650" x="4373563" y="1768475"/>
          <p14:tracePt t="43666" x="4354513" y="1797050"/>
          <p14:tracePt t="43683" x="4349750" y="1804988"/>
          <p14:tracePt t="43700" x="4340225" y="1846263"/>
          <p14:tracePt t="43716" x="4340225" y="1860550"/>
          <p14:tracePt t="43733" x="4340225" y="1874838"/>
          <p14:tracePt t="43750" x="4340225" y="1878013"/>
          <p14:tracePt t="43766" x="4344988" y="1897063"/>
          <p14:tracePt t="43790" x="4344988" y="1911350"/>
          <p14:tracePt t="43801" x="4344988" y="1919288"/>
          <p14:tracePt t="43817" x="4349750" y="1924050"/>
          <p14:tracePt t="43834" x="4354513" y="1946275"/>
          <p14:tracePt t="43850" x="4354513" y="1955800"/>
          <p14:tracePt t="43867" x="4354513" y="1965325"/>
          <p14:tracePt t="44034" x="0" y="0"/>
        </p14:tracePtLst>
        <p14:tracePtLst>
          <p14:tracePt t="44734" x="4514850" y="1768475"/>
          <p14:tracePt t="44757" x="4514850" y="1778000"/>
          <p14:tracePt t="44767" x="4514850" y="1782763"/>
          <p14:tracePt t="44780" x="4514850" y="1792288"/>
          <p14:tracePt t="44790" x="4518025" y="1804988"/>
          <p14:tracePt t="44801" x="4518025" y="1809750"/>
          <p14:tracePt t="44818" x="4518025" y="1819275"/>
          <p14:tracePt t="44834" x="4518025" y="1851025"/>
          <p14:tracePt t="44867" x="4518025" y="1919288"/>
          <p14:tracePt t="44902" x="4518025" y="1955800"/>
          <p14:tracePt t="44903" x="4518025" y="1979613"/>
          <p14:tracePt t="44933" x="4518025" y="2016125"/>
          <p14:tracePt t="44950" x="4518025" y="2047875"/>
          <p14:tracePt t="44966" x="4522788" y="2060575"/>
          <p14:tracePt t="44983" x="4522788" y="2084388"/>
          <p14:tracePt t="45000" x="4522788" y="2092325"/>
          <p14:tracePt t="45016" x="4527550" y="2111375"/>
          <p14:tracePt t="45033" x="4527550" y="2125663"/>
          <p14:tracePt t="45050" x="4541838" y="2147888"/>
          <p14:tracePt t="45067" x="4541838" y="2160588"/>
          <p14:tracePt t="45084" x="4568825" y="2193925"/>
          <p14:tracePt t="45101" x="4573588" y="2206625"/>
          <p14:tracePt t="45117" x="4595813" y="2238375"/>
          <p14:tracePt t="45133" x="4610100" y="2257425"/>
          <p14:tracePt t="45151" x="4627563" y="2284413"/>
          <p14:tracePt t="45166" x="4641850" y="2298700"/>
          <p14:tracePt t="45183" x="4673600" y="2316163"/>
          <p14:tracePt t="45200" x="4692650" y="2330450"/>
          <p14:tracePt t="45217" x="4724400" y="2343150"/>
          <p14:tracePt t="45233" x="4746625" y="2347913"/>
          <p14:tracePt t="45250" x="4778375" y="2357438"/>
          <p14:tracePt t="45268" x="4787900" y="2357438"/>
          <p14:tracePt t="45294" x="4819650" y="2352675"/>
          <p14:tracePt t="45316" x="4860925" y="2347913"/>
          <p14:tracePt t="45322" x="4875213" y="2343150"/>
          <p14:tracePt t="45329" x="4911725" y="2335213"/>
          <p14:tracePt t="45359" x="4983163" y="2303463"/>
          <p14:tracePt t="45365" x="5033963" y="2284413"/>
          <p14:tracePt t="45391" x="5097463" y="2257425"/>
          <p14:tracePt t="45409" x="5148263" y="2220913"/>
          <p14:tracePt t="45423" x="5160963" y="2206625"/>
          <p14:tracePt t="45433" x="5170488" y="2197100"/>
          <p14:tracePt t="45449" x="5184775" y="2189163"/>
          <p14:tracePt t="45466" x="5202238" y="2170113"/>
          <p14:tracePt t="45483" x="5207000" y="2160588"/>
          <p14:tracePt t="45500" x="5216525" y="2157413"/>
          <p14:tracePt t="45517" x="5216525" y="2147888"/>
          <p14:tracePt t="45520" x="5221288" y="2143125"/>
          <p14:tracePt t="45533" x="5230813" y="2133600"/>
          <p14:tracePt t="45551" x="5238750" y="2125663"/>
          <p14:tracePt t="45567" x="5253038" y="2084388"/>
          <p14:tracePt t="45584" x="5257800" y="2065338"/>
          <p14:tracePt t="45601" x="5257800" y="2024063"/>
          <p14:tracePt t="45617" x="5257800" y="1997075"/>
          <p14:tracePt t="45633" x="5257800" y="1955800"/>
          <p14:tracePt t="45650" x="5248275" y="1928813"/>
          <p14:tracePt t="45666" x="5221288" y="1897063"/>
          <p14:tracePt t="45683" x="5216525" y="1874838"/>
          <p14:tracePt t="45700" x="5202238" y="1860550"/>
          <p14:tracePt t="45716" x="5194300" y="1851025"/>
          <p14:tracePt t="45734" x="5180013" y="1841500"/>
          <p14:tracePt t="45750" x="5180013" y="1838325"/>
          <p14:tracePt t="45767" x="5165725" y="1819275"/>
          <p14:tracePt t="45783" x="5148263" y="1809750"/>
          <p14:tracePt t="45802" x="5106988" y="1787525"/>
          <p14:tracePt t="45805" x="5065713" y="1768475"/>
          <p14:tracePt t="45817" x="5002213" y="1741488"/>
          <p14:tracePt t="45834" x="4946650" y="1724025"/>
          <p14:tracePt t="45850" x="4846638" y="1704975"/>
          <p14:tracePt t="45866" x="4810125" y="1704975"/>
          <p14:tracePt t="45883" x="4719638" y="1709738"/>
          <p14:tracePt t="45899" x="4668838" y="1719263"/>
          <p14:tracePt t="45917" x="4578350" y="1741488"/>
          <p14:tracePt t="45933" x="4532313" y="1768475"/>
          <p14:tracePt t="45950" x="4449763" y="1801813"/>
          <p14:tracePt t="45968" x="4418013" y="1828800"/>
          <p14:tracePt t="45983" x="4376738" y="1855788"/>
          <p14:tracePt t="46001" x="4368800" y="1865313"/>
          <p14:tracePt t="46017" x="4340225" y="1901825"/>
          <p14:tracePt t="46035" x="4327525" y="1919288"/>
          <p14:tracePt t="46038" x="4308475" y="1951038"/>
          <p14:tracePt t="46051" x="4300538" y="1970088"/>
          <p14:tracePt t="46067" x="4281488" y="2011363"/>
          <p14:tracePt t="46084" x="4271963" y="2065338"/>
          <p14:tracePt t="46100" x="4271963" y="2101850"/>
          <p14:tracePt t="46117" x="4271963" y="2160588"/>
          <p14:tracePt t="46134" x="4276725" y="2179638"/>
          <p14:tracePt t="46150" x="4291013" y="2220913"/>
          <p14:tracePt t="46166" x="4303713" y="2233613"/>
          <p14:tracePt t="46184" x="4322763" y="2270125"/>
          <p14:tracePt t="46200" x="4337050" y="2284413"/>
          <p14:tracePt t="46218" x="4364038" y="2325688"/>
          <p14:tracePt t="46233" x="4381500" y="2339975"/>
          <p14:tracePt t="46251" x="4418013" y="2374900"/>
          <p14:tracePt t="46266" x="4432300" y="2389188"/>
          <p14:tracePt t="46283" x="4446588" y="2393950"/>
          <p14:tracePt t="46301" x="4449763" y="2398713"/>
          <p14:tracePt t="46319" x="4454525" y="2398713"/>
          <p14:tracePt t="46334" x="4468813" y="2398713"/>
          <p14:tracePt t="46350" x="4483100" y="2393950"/>
          <p14:tracePt t="46367" x="4514850" y="2371725"/>
          <p14:tracePt t="46383" x="4522788" y="2371725"/>
          <p14:tracePt t="46512" x="4514850" y="2366963"/>
          <p14:tracePt t="46512" x="0" y="0"/>
        </p14:tracePtLst>
        <p14:tracePtLst>
          <p14:tracePt t="47235" x="4741863" y="1814513"/>
          <p14:tracePt t="47248" x="4746625" y="1801813"/>
          <p14:tracePt t="47265" x="4756150" y="1782763"/>
          <p14:tracePt t="47283" x="4760913" y="1778000"/>
          <p14:tracePt t="47300" x="4765675" y="1773238"/>
          <p14:tracePt t="47322" x="4768850" y="1773238"/>
          <p14:tracePt t="47367" x="4773613" y="1773238"/>
          <p14:tracePt t="47383" x="4778375" y="1773238"/>
          <p14:tracePt t="47417" x="4846638" y="1814513"/>
          <p14:tracePt t="47433" x="4902200" y="1851025"/>
          <p14:tracePt t="47450" x="4911725" y="1865313"/>
          <p14:tracePt t="47466" x="4924425" y="1874838"/>
          <p14:tracePt t="47483" x="4929188" y="1874838"/>
          <p14:tracePt t="47500" x="4943475" y="1892300"/>
          <p14:tracePt t="47516" x="4943475" y="1906588"/>
          <p14:tracePt t="47534" x="4946650" y="1943100"/>
          <p14:tracePt t="47552" x="4956175" y="1965325"/>
          <p14:tracePt t="47556" x="4956175" y="1992313"/>
          <p14:tracePt t="47571" x="4960938" y="2011363"/>
          <p14:tracePt t="47585" x="4960938" y="2028825"/>
          <p14:tracePt t="47602" x="4951413" y="2060575"/>
          <p14:tracePt t="47619" x="4951413" y="2074863"/>
          <p14:tracePt t="47633" x="4946650" y="2074863"/>
          <p14:tracePt t="47652" x="4946650" y="2079625"/>
          <p14:tracePt t="47727" x="4943475" y="2079625"/>
          <p14:tracePt t="47739" x="4938713" y="2079625"/>
          <p14:tracePt t="47750" x="4924425" y="2079625"/>
          <p14:tracePt t="47766" x="4914900" y="2074863"/>
          <p14:tracePt t="47784" x="4897438" y="2060575"/>
          <p14:tracePt t="47801" x="4887913" y="2047875"/>
          <p14:tracePt t="47816" x="4878388" y="2043113"/>
          <p14:tracePt t="47817" x="0" y="0"/>
        </p14:tracePtLst>
        <p14:tracePtLst>
          <p14:tracePt t="49684" x="4454525" y="2070100"/>
          <p14:tracePt t="49695" x="4449763" y="2070100"/>
          <p14:tracePt t="49709" x="4449763" y="2065338"/>
          <p14:tracePt t="49730" x="4449763" y="2060575"/>
          <p14:tracePt t="49742" x="4449763" y="2052638"/>
          <p14:tracePt t="49764" x="4449763" y="2043113"/>
          <p14:tracePt t="49774" x="4449763" y="2028825"/>
          <p14:tracePt t="49801" x="4459288" y="2006600"/>
          <p14:tracePt t="49833" x="4464050" y="1979613"/>
          <p14:tracePt t="49852" x="4464050" y="1974850"/>
          <p14:tracePt t="49868" x="4468813" y="1955800"/>
          <p14:tracePt t="49885" x="4483100" y="1933575"/>
          <p14:tracePt t="49900" x="4486275" y="1911350"/>
          <p14:tracePt t="49916" x="4500563" y="1892300"/>
          <p14:tracePt t="49933" x="4514850" y="1865313"/>
          <p14:tracePt t="49950" x="4527550" y="1851025"/>
          <p14:tracePt t="49967" x="4546600" y="1828800"/>
          <p14:tracePt t="49983" x="4551363" y="1814513"/>
          <p14:tracePt t="50000" x="4573588" y="1787525"/>
          <p14:tracePt t="50016" x="4583113" y="1778000"/>
          <p14:tracePt t="50033" x="4610100" y="1741488"/>
          <p14:tracePt t="50051" x="4632325" y="1728788"/>
          <p14:tracePt t="50067" x="4673600" y="1697038"/>
          <p14:tracePt t="50083" x="4705350" y="1668463"/>
          <p14:tracePt t="50100" x="4737100" y="1660525"/>
          <p14:tracePt t="50117" x="4751388" y="1651000"/>
          <p14:tracePt t="50133" x="4768850" y="1651000"/>
          <p14:tracePt t="50150" x="4773613" y="1651000"/>
          <p14:tracePt t="50167" x="4783138" y="1651000"/>
          <p14:tracePt t="50183" x="4797425" y="1651000"/>
          <p14:tracePt t="50200" x="4824413" y="1651000"/>
          <p14:tracePt t="50217" x="4846638" y="1655763"/>
          <p14:tracePt t="50234" x="4878388" y="1655763"/>
          <p14:tracePt t="50250" x="4883150" y="1660525"/>
          <p14:tracePt t="50280" x="4887913" y="1660525"/>
          <p14:tracePt t="50302" x="4892675" y="1660525"/>
          <p14:tracePt t="50313" x="4906963" y="1660525"/>
          <p14:tracePt t="50326" x="4914900" y="1663700"/>
          <p14:tracePt t="50336" x="4929188" y="1668463"/>
          <p14:tracePt t="50352" x="4933950" y="1668463"/>
          <p14:tracePt t="50366" x="4946650" y="1677988"/>
          <p14:tracePt t="50384" x="4970463" y="1687513"/>
          <p14:tracePt t="50400" x="4983163" y="1697038"/>
          <p14:tracePt t="50403" x="4987925" y="1700213"/>
          <p14:tracePt t="50416" x="5006975" y="1714500"/>
          <p14:tracePt t="50433" x="5019675" y="1719263"/>
          <p14:tracePt t="50450" x="5060950" y="1755775"/>
          <p14:tracePt t="50466" x="5080000" y="1773238"/>
          <p14:tracePt t="50483" x="5143500" y="1814513"/>
          <p14:tracePt t="50500" x="5175250" y="1828800"/>
          <p14:tracePt t="50516" x="5211763" y="1855788"/>
          <p14:tracePt t="50533" x="5226050" y="1870075"/>
          <p14:tracePt t="50537" x="5238750" y="1874838"/>
          <p14:tracePt t="50551" x="5243513" y="1878013"/>
          <p14:tracePt t="50568" x="5248275" y="1878013"/>
          <p14:tracePt t="50573" x="5248275" y="1882775"/>
          <p14:tracePt t="50584" x="5253038" y="1892300"/>
          <p14:tracePt t="50600" x="5262563" y="1897063"/>
          <p14:tracePt t="50616" x="5270500" y="1911350"/>
          <p14:tracePt t="50634" x="5284788" y="1924050"/>
          <p14:tracePt t="50650" x="5289550" y="1955800"/>
          <p14:tracePt t="50667" x="5289550" y="1974850"/>
          <p14:tracePt t="50684" x="5299075" y="2001838"/>
          <p14:tracePt t="50700" x="5299075" y="2011363"/>
          <p14:tracePt t="50718" x="5303838" y="2043113"/>
          <p14:tracePt t="50733" x="5303838" y="2055813"/>
          <p14:tracePt t="50750" x="5307013" y="2070100"/>
          <p14:tracePt t="50766" x="5307013" y="2084388"/>
          <p14:tracePt t="50784" x="5307013" y="2097088"/>
          <p14:tracePt t="50801" x="5307013" y="2111375"/>
          <p14:tracePt t="50817" x="5307013" y="2125663"/>
          <p14:tracePt t="50833" x="5307013" y="2157413"/>
          <p14:tracePt t="50852" x="5299075" y="2174875"/>
          <p14:tracePt t="50867" x="5294313" y="2206625"/>
          <p14:tracePt t="50885" x="5289550" y="2220913"/>
          <p14:tracePt t="50888" x="5280025" y="2238375"/>
          <p14:tracePt t="50900" x="5267325" y="2262188"/>
          <p14:tracePt t="50917" x="5262563" y="2274888"/>
          <p14:tracePt t="50933" x="5243513" y="2306638"/>
          <p14:tracePt t="50951" x="5233988" y="2311400"/>
          <p14:tracePt t="50954" x="5230813" y="2320925"/>
          <p14:tracePt t="50967" x="5226050" y="2330450"/>
          <p14:tracePt t="50984" x="5221288" y="2335213"/>
          <p14:tracePt t="51000" x="5211763" y="2339975"/>
          <p14:tracePt t="51017" x="5207000" y="2343150"/>
          <p14:tracePt t="51021" x="5189538" y="2347913"/>
          <p14:tracePt t="51034" x="5157788" y="2357438"/>
          <p14:tracePt t="51052" x="5121275" y="2357438"/>
          <p14:tracePt t="51067" x="5019675" y="2374900"/>
          <p14:tracePt t="51084" x="4983163" y="2374900"/>
          <p14:tracePt t="51101" x="4870450" y="2374900"/>
          <p14:tracePt t="51117" x="4833938" y="2374900"/>
          <p14:tracePt t="51135" x="4756150" y="2371725"/>
          <p14:tracePt t="51150" x="4737100" y="2362200"/>
          <p14:tracePt t="51167" x="4697413" y="2357438"/>
          <p14:tracePt t="51183" x="4678363" y="2347913"/>
          <p14:tracePt t="51200" x="4646613" y="2335213"/>
          <p14:tracePt t="51216" x="4583113" y="2289175"/>
          <p14:tracePt t="51233" x="4551363" y="2266950"/>
          <p14:tracePt t="51250" x="4510088" y="2238375"/>
          <p14:tracePt t="51266" x="4495800" y="2225675"/>
          <p14:tracePt t="51283" x="4483100" y="2211388"/>
          <p14:tracePt t="51300" x="4478338" y="2201863"/>
          <p14:tracePt t="51317" x="4473575" y="2189163"/>
          <p14:tracePt t="51333" x="4468813" y="2184400"/>
          <p14:tracePt t="51428" x="4468813" y="2179638"/>
          <p14:tracePt t="51473" x="4464050" y="2174875"/>
          <p14:tracePt t="51484" x="4464050" y="2170113"/>
          <p14:tracePt t="51500" x="4459288" y="2165350"/>
          <p14:tracePt t="51516" x="4446588" y="2160588"/>
          <p14:tracePt t="51540" x="4441825" y="2157413"/>
          <p14:tracePt t="51552" x="4437063" y="2157413"/>
          <p14:tracePt t="51573" x="4432300" y="2157413"/>
          <p14:tracePt t="51585" x="4432300" y="2147888"/>
          <p14:tracePt t="51607" x="4427538" y="2147888"/>
          <p14:tracePt t="51618" x="4422775" y="2143125"/>
          <p14:tracePt t="51641" x="4410075" y="2138363"/>
          <p14:tracePt t="51652" x="4410075" y="2133600"/>
          <p14:tracePt t="51652" x="0" y="0"/>
        </p14:tracePtLst>
        <p14:tracePtLst>
          <p14:tracePt t="56461" x="6005513" y="1870075"/>
          <p14:tracePt t="56478" x="6005513" y="1860550"/>
          <p14:tracePt t="56502" x="6005513" y="1855788"/>
          <p14:tracePt t="56512" x="6005513" y="1846263"/>
          <p14:tracePt t="56523" x="6005513" y="1833563"/>
          <p14:tracePt t="56535" x="6005513" y="1814513"/>
          <p14:tracePt t="56550" x="6005513" y="1797050"/>
          <p14:tracePt t="56569" x="6005513" y="1755775"/>
          <p14:tracePt t="56600" x="6005513" y="1719263"/>
          <p14:tracePt t="56602" x="6015038" y="1704975"/>
          <p14:tracePt t="56634" x="6027738" y="1673225"/>
          <p14:tracePt t="56637" x="6032500" y="1660525"/>
          <p14:tracePt t="56666" x="6042025" y="1651000"/>
          <p14:tracePt t="56683" x="6046788" y="1646238"/>
          <p14:tracePt t="56700" x="6054725" y="1636713"/>
          <p14:tracePt t="56738" x="6059488" y="1631950"/>
          <p14:tracePt t="56782" x="6064250" y="1631950"/>
          <p14:tracePt t="56795" x="6069013" y="1631950"/>
          <p14:tracePt t="56816" x="6073775" y="1631950"/>
          <p14:tracePt t="56828" x="6078538" y="1631950"/>
          <p14:tracePt t="56838" x="6091238" y="1631950"/>
          <p14:tracePt t="56852" x="6100763" y="1631950"/>
          <p14:tracePt t="56867" x="6115050" y="1631950"/>
          <p14:tracePt t="56884" x="6146800" y="1641475"/>
          <p14:tracePt t="56900" x="6173788" y="1651000"/>
          <p14:tracePt t="56917" x="6197600" y="1660525"/>
          <p14:tracePt t="56933" x="6210300" y="1668463"/>
          <p14:tracePt t="56950" x="6237288" y="1687513"/>
          <p14:tracePt t="56966" x="6256338" y="1700213"/>
          <p14:tracePt t="56984" x="6283325" y="1731963"/>
          <p14:tracePt t="57000" x="6305550" y="1755775"/>
          <p14:tracePt t="57017" x="6338888" y="1787525"/>
          <p14:tracePt t="57033" x="6361113" y="1809750"/>
          <p14:tracePt t="57050" x="6365875" y="1828800"/>
          <p14:tracePt t="57068" x="6392863" y="1870075"/>
          <p14:tracePt t="57085" x="6402388" y="1892300"/>
          <p14:tracePt t="57100" x="6419850" y="1938338"/>
          <p14:tracePt t="57117" x="6429375" y="1960563"/>
          <p14:tracePt t="57134" x="6434138" y="1992313"/>
          <p14:tracePt t="57150" x="6443663" y="2001838"/>
          <p14:tracePt t="57166" x="6443663" y="2019300"/>
          <p14:tracePt t="57183" x="6438900" y="2033588"/>
          <p14:tracePt t="57200" x="6438900" y="2060575"/>
          <p14:tracePt t="57216" x="6434138" y="2074863"/>
          <p14:tracePt t="57233" x="6397625" y="2133600"/>
          <p14:tracePt t="57249" x="6370638" y="2165350"/>
          <p14:tracePt t="57266" x="6319838" y="2252663"/>
          <p14:tracePt t="57283" x="6297613" y="2274888"/>
          <p14:tracePt t="57300" x="6251575" y="2347913"/>
          <p14:tracePt t="57317" x="6237288" y="2371725"/>
          <p14:tracePt t="57334" x="6210300" y="2411413"/>
          <p14:tracePt t="57350" x="6200775" y="2420938"/>
          <p14:tracePt t="57366" x="6183313" y="2452688"/>
          <p14:tracePt t="57384" x="6169025" y="2462213"/>
          <p14:tracePt t="57400" x="6161088" y="2481263"/>
          <p14:tracePt t="57416" x="6156325" y="2484438"/>
          <p14:tracePt t="57434" x="6137275" y="2493963"/>
          <p14:tracePt t="57450" x="6132513" y="2498725"/>
          <p14:tracePt t="57467" x="6124575" y="2508250"/>
          <p14:tracePt t="57558" x="6115050" y="2503488"/>
          <p14:tracePt t="57570" x="6110288" y="2493963"/>
          <p14:tracePt t="57585" x="6096000" y="2462213"/>
          <p14:tracePt t="57601" x="6088063" y="2444750"/>
          <p14:tracePt t="57619" x="6059488" y="2384425"/>
          <p14:tracePt t="57634" x="6051550" y="2343150"/>
          <p14:tracePt t="57650" x="6037263" y="2279650"/>
          <p14:tracePt t="57666" x="6027738" y="2257425"/>
          <p14:tracePt t="57684" x="6027738" y="2170113"/>
          <p14:tracePt t="57700" x="6027738" y="2133600"/>
          <p14:tracePt t="57717" x="6027738" y="2033588"/>
          <p14:tracePt t="57733" x="6032500" y="2016125"/>
          <p14:tracePt t="57750" x="6032500" y="1960563"/>
          <p14:tracePt t="57766" x="6032500" y="1946275"/>
          <p14:tracePt t="57784" x="6032500" y="1938338"/>
          <p14:tracePt t="57801" x="6032500" y="1933575"/>
          <p14:tracePt t="57907" x="6032500" y="1928813"/>
          <p14:tracePt t="57930" x="6032500" y="1924050"/>
          <p14:tracePt t="58030" x="0" y="0"/>
        </p14:tracePtLst>
        <p14:tracePtLst>
          <p14:tracePt t="64355" x="5754688" y="1874838"/>
          <p14:tracePt t="64388" x="5754688" y="1870075"/>
          <p14:tracePt t="64409" x="5754688" y="1865313"/>
          <p14:tracePt t="64424" x="5759450" y="1860550"/>
          <p14:tracePt t="64431" x="5759450" y="1855788"/>
          <p14:tracePt t="64443" x="5764213" y="1841500"/>
          <p14:tracePt t="64466" x="5781675" y="1824038"/>
          <p14:tracePt t="64500" x="5803900" y="1801813"/>
          <p14:tracePt t="64516" x="5818188" y="1792288"/>
          <p14:tracePt t="64533" x="5837238" y="1768475"/>
          <p14:tracePt t="64550" x="5840413" y="1765300"/>
          <p14:tracePt t="64567" x="5864225" y="1755775"/>
          <p14:tracePt t="64584" x="5868988" y="1751013"/>
          <p14:tracePt t="64601" x="5886450" y="1736725"/>
          <p14:tracePt t="64619" x="5895975" y="1731963"/>
          <p14:tracePt t="64634" x="5913438" y="1724025"/>
          <p14:tracePt t="64651" x="5918200" y="1709738"/>
          <p14:tracePt t="64667" x="5954713" y="1687513"/>
          <p14:tracePt t="64684" x="5964238" y="1677988"/>
          <p14:tracePt t="64700" x="5978525" y="1668463"/>
          <p14:tracePt t="64718" x="6005513" y="1651000"/>
          <p14:tracePt t="64733" x="6015038" y="1646238"/>
          <p14:tracePt t="64751" x="6032500" y="1636713"/>
          <p14:tracePt t="64766" x="6037263" y="1636713"/>
          <p14:tracePt t="64784" x="6059488" y="1631950"/>
          <p14:tracePt t="64800" x="6083300" y="1631950"/>
          <p14:tracePt t="64817" x="6110288" y="1627188"/>
          <p14:tracePt t="64834" x="6132513" y="1627188"/>
          <p14:tracePt t="64850" x="6164263" y="1627188"/>
          <p14:tracePt t="64867" x="6173788" y="1627188"/>
          <p14:tracePt t="64884" x="6205538" y="1631950"/>
          <p14:tracePt t="64900" x="6229350" y="1631950"/>
          <p14:tracePt t="64916" x="6261100" y="1646238"/>
          <p14:tracePt t="64933" x="6269038" y="1655763"/>
          <p14:tracePt t="64949" x="6305550" y="1663700"/>
          <p14:tracePt t="64966" x="6315075" y="1663700"/>
          <p14:tracePt t="64983" x="6342063" y="1677988"/>
          <p14:tracePt t="65000" x="6351588" y="1687513"/>
          <p14:tracePt t="65017" x="6378575" y="1692275"/>
          <p14:tracePt t="65033" x="6388100" y="1697038"/>
          <p14:tracePt t="65051" x="6407150" y="1714500"/>
          <p14:tracePt t="65067" x="6429375" y="1724025"/>
          <p14:tracePt t="65085" x="6451600" y="1741488"/>
          <p14:tracePt t="65101" x="6465888" y="1755775"/>
          <p14:tracePt t="65118" x="6492875" y="1773238"/>
          <p14:tracePt t="65133" x="6497638" y="1778000"/>
          <p14:tracePt t="65149" x="6511925" y="1782763"/>
          <p14:tracePt t="65166" x="6524625" y="1797050"/>
          <p14:tracePt t="65184" x="6538913" y="1809750"/>
          <p14:tracePt t="65186" x="6543675" y="1819275"/>
          <p14:tracePt t="65200" x="6556375" y="1828800"/>
          <p14:tracePt t="65216" x="6570663" y="1841500"/>
          <p14:tracePt t="65233" x="6589713" y="1865313"/>
          <p14:tracePt t="65249" x="6597650" y="1878013"/>
          <p14:tracePt t="65266" x="6616700" y="1897063"/>
          <p14:tracePt t="65283" x="6621463" y="1911350"/>
          <p14:tracePt t="65300" x="6634163" y="1924050"/>
          <p14:tracePt t="65317" x="6638925" y="1938338"/>
          <p14:tracePt t="65334" x="6657975" y="1970088"/>
          <p14:tracePt t="65350" x="6665913" y="1992313"/>
          <p14:tracePt t="65368" x="6675438" y="2016125"/>
          <p14:tracePt t="65383" x="6675438" y="2024063"/>
          <p14:tracePt t="65400" x="6689725" y="2047875"/>
          <p14:tracePt t="65416" x="6689725" y="2060575"/>
          <p14:tracePt t="65433" x="6694488" y="2079625"/>
          <p14:tracePt t="65450" x="6694488" y="2097088"/>
          <p14:tracePt t="65466" x="6694488" y="2120900"/>
          <p14:tracePt t="65483" x="6689725" y="2138363"/>
          <p14:tracePt t="65501" x="6675438" y="2170113"/>
          <p14:tracePt t="65516" x="6670675" y="2197100"/>
          <p14:tracePt t="65535" x="6648450" y="2238375"/>
          <p14:tracePt t="65550" x="6643688" y="2257425"/>
          <p14:tracePt t="65568" x="6626225" y="2284413"/>
          <p14:tracePt t="65583" x="6602413" y="2306638"/>
          <p14:tracePt t="65602" x="6589713" y="2316163"/>
          <p14:tracePt t="65616" x="6538913" y="2347913"/>
          <p14:tracePt t="65633" x="6511925" y="2362200"/>
          <p14:tracePt t="65650" x="6424613" y="2403475"/>
          <p14:tracePt t="65666" x="6388100" y="2411413"/>
          <p14:tracePt t="65683" x="6315075" y="2444750"/>
          <p14:tracePt t="65700" x="6297613" y="2447925"/>
          <p14:tracePt t="65716" x="6237288" y="2457450"/>
          <p14:tracePt t="65733" x="6219825" y="2462213"/>
          <p14:tracePt t="65750" x="6164263" y="2462213"/>
          <p14:tracePt t="65766" x="6137275" y="2462213"/>
          <p14:tracePt t="65783" x="6083300" y="2452688"/>
          <p14:tracePt t="65800" x="6059488" y="2447925"/>
          <p14:tracePt t="65818" x="6022975" y="2425700"/>
          <p14:tracePt t="65833" x="6010275" y="2420938"/>
          <p14:tracePt t="65850" x="5983288" y="2403475"/>
          <p14:tracePt t="65867" x="5964238" y="2389188"/>
          <p14:tracePt t="65883" x="5937250" y="2366963"/>
          <p14:tracePt t="65899" x="5932488" y="2347913"/>
          <p14:tracePt t="65917" x="5913438" y="2325688"/>
          <p14:tracePt t="65933" x="5910263" y="2306638"/>
          <p14:tracePt t="65950" x="5886450" y="2270125"/>
          <p14:tracePt t="65966" x="5881688" y="2243138"/>
          <p14:tracePt t="65984" x="5868988" y="2201863"/>
          <p14:tracePt t="66000" x="5859463" y="2174875"/>
          <p14:tracePt t="66017" x="5854700" y="2143125"/>
          <p14:tracePt t="66033" x="5854700" y="2133600"/>
          <p14:tracePt t="66051" x="5845175" y="2106613"/>
          <p14:tracePt t="66067" x="5845175" y="2089150"/>
          <p14:tracePt t="66085" x="5845175" y="2065338"/>
          <p14:tracePt t="66100" x="5845175" y="2047875"/>
          <p14:tracePt t="66116" x="5845175" y="2028825"/>
          <p14:tracePt t="66121" x="5849938" y="2001838"/>
          <p14:tracePt t="66133" x="5849938" y="1974850"/>
          <p14:tracePt t="66149" x="5859463" y="1943100"/>
          <p14:tracePt t="66166" x="5876925" y="1887538"/>
          <p14:tracePt t="66183" x="5886450" y="1865313"/>
          <p14:tracePt t="66200" x="5913438" y="1804988"/>
          <p14:tracePt t="66216" x="5922963" y="1778000"/>
          <p14:tracePt t="66233" x="5942013" y="1736725"/>
          <p14:tracePt t="66249" x="5949950" y="1724025"/>
          <p14:tracePt t="66267" x="5969000" y="1692275"/>
          <p14:tracePt t="66283" x="5973763" y="1682750"/>
          <p14:tracePt t="66302" x="6000750" y="1660525"/>
          <p14:tracePt t="66318" x="6015038" y="1655763"/>
          <p14:tracePt t="66334" x="6046788" y="1636713"/>
          <p14:tracePt t="66350" x="6059488" y="1627188"/>
          <p14:tracePt t="66370" x="6105525" y="1609725"/>
          <p14:tracePt t="66383" x="6127750" y="1609725"/>
          <p14:tracePt t="66402" x="6183313" y="1600200"/>
          <p14:tracePt t="66416" x="6200775" y="1600200"/>
          <p14:tracePt t="66434" x="6242050" y="1600200"/>
          <p14:tracePt t="66450" x="6265863" y="1600200"/>
          <p14:tracePt t="66467" x="6315075" y="1604963"/>
          <p14:tracePt t="66483" x="6342063" y="1609725"/>
          <p14:tracePt t="66500" x="6392863" y="1619250"/>
          <p14:tracePt t="66516" x="6465888" y="1641475"/>
          <p14:tracePt t="66533" x="6516688" y="1660525"/>
          <p14:tracePt t="66536" x="6556375" y="1668463"/>
          <p14:tracePt t="66550" x="6584950" y="1682750"/>
          <p14:tracePt t="66567" x="6607175" y="1692275"/>
          <p14:tracePt t="66572" x="6626225" y="1704975"/>
          <p14:tracePt t="66583" x="6648450" y="1719263"/>
          <p14:tracePt t="66600" x="6665913" y="1736725"/>
          <p14:tracePt t="66616" x="6711950" y="1778000"/>
          <p14:tracePt t="66633" x="6721475" y="1792288"/>
          <p14:tracePt t="66650" x="6748463" y="1819275"/>
          <p14:tracePt t="66666" x="6753225" y="1824038"/>
          <p14:tracePt t="66683" x="6767513" y="1846263"/>
          <p14:tracePt t="66699" x="6770688" y="1860550"/>
          <p14:tracePt t="66716" x="6780213" y="1906588"/>
          <p14:tracePt t="66733" x="6784975" y="1938338"/>
          <p14:tracePt t="66750" x="6784975" y="2024063"/>
          <p14:tracePt t="66766" x="6784975" y="2060575"/>
          <p14:tracePt t="66783" x="6784975" y="2152650"/>
          <p14:tracePt t="66801" x="6784975" y="2170113"/>
          <p14:tracePt t="66817" x="6762750" y="2216150"/>
          <p14:tracePt t="66834" x="6757988" y="2238375"/>
          <p14:tracePt t="66850" x="6721475" y="2279650"/>
          <p14:tracePt t="66867" x="6702425" y="2298700"/>
          <p14:tracePt t="66885" x="6634163" y="2357438"/>
          <p14:tracePt t="66900" x="6592888" y="2379663"/>
          <p14:tracePt t="66916" x="6516688" y="2420938"/>
          <p14:tracePt t="66933" x="6388100" y="2466975"/>
          <p14:tracePt t="66949" x="6310313" y="2484438"/>
          <p14:tracePt t="66966" x="6219825" y="2503488"/>
          <p14:tracePt t="66983" x="6200775" y="2503488"/>
          <p14:tracePt t="66999" x="6169025" y="2498725"/>
          <p14:tracePt t="67016" x="6137275" y="2484438"/>
          <p14:tracePt t="67033" x="6078538" y="2447925"/>
          <p14:tracePt t="67050" x="6037263" y="2420938"/>
          <p14:tracePt t="67067" x="5937250" y="2357438"/>
          <p14:tracePt t="67084" x="5895975" y="2335213"/>
          <p14:tracePt t="67100" x="5818188" y="2274888"/>
          <p14:tracePt t="67117" x="5786438" y="2230438"/>
          <p14:tracePt t="67133" x="5727700" y="2157413"/>
          <p14:tracePt t="67151" x="5708650" y="2101850"/>
          <p14:tracePt t="67166" x="5645150" y="1992313"/>
          <p14:tracePt t="67183" x="5618163" y="1928813"/>
          <p14:tracePt t="67200" x="5589588" y="1838325"/>
          <p14:tracePt t="67216" x="5586413" y="1797050"/>
          <p14:tracePt t="67233" x="5576888" y="1751013"/>
          <p14:tracePt t="67249" x="5576888" y="1741488"/>
          <p14:tracePt t="67267" x="5576888" y="1736725"/>
          <p14:tracePt t="67524" x="0" y="0"/>
        </p14:tracePtLst>
        <p14:tracePtLst>
          <p14:tracePt t="68948" x="5978525" y="1901825"/>
          <p14:tracePt t="68959" x="5983288" y="1897063"/>
          <p14:tracePt t="68967" x="5991225" y="1882775"/>
          <p14:tracePt t="68983" x="5991225" y="1878013"/>
          <p14:tracePt t="69000" x="5995988" y="1870075"/>
          <p14:tracePt t="69016" x="5995988" y="1865313"/>
          <p14:tracePt t="69033" x="6005513" y="1851025"/>
          <p14:tracePt t="69067" x="6022975" y="1833563"/>
          <p14:tracePt t="69102" x="6051550" y="1804988"/>
          <p14:tracePt t="69134" x="6073775" y="1801813"/>
          <p14:tracePt t="69149" x="6088063" y="1804988"/>
          <p14:tracePt t="69167" x="6105525" y="1809750"/>
          <p14:tracePt t="69183" x="6197600" y="1841500"/>
          <p14:tracePt t="69199" x="6237288" y="1860550"/>
          <p14:tracePt t="69216" x="6288088" y="1897063"/>
          <p14:tracePt t="69233" x="6310313" y="1911350"/>
          <p14:tracePt t="69250" x="6334125" y="1938338"/>
          <p14:tracePt t="69266" x="6342063" y="1955800"/>
          <p14:tracePt t="69283" x="6356350" y="1982788"/>
          <p14:tracePt t="69300" x="6361113" y="2001838"/>
          <p14:tracePt t="69318" x="6365875" y="2047875"/>
          <p14:tracePt t="69334" x="6365875" y="2084388"/>
          <p14:tracePt t="69350" x="6365875" y="2160588"/>
          <p14:tracePt t="69368" x="6346825" y="2211388"/>
          <p14:tracePt t="69383" x="6297613" y="2274888"/>
          <p14:tracePt t="69399" x="6273800" y="2306638"/>
          <p14:tracePt t="69417" x="6242050" y="2325688"/>
          <p14:tracePt t="69433" x="6229350" y="2335213"/>
          <p14:tracePt t="69450" x="6219825" y="2335213"/>
          <p14:tracePt t="69466" x="6205538" y="2335213"/>
          <p14:tracePt t="69483" x="6173788" y="2330450"/>
          <p14:tracePt t="69499" x="6164263" y="2330450"/>
          <p14:tracePt t="69516" x="6142038" y="2311400"/>
          <p14:tracePt t="69533" x="6127750" y="2306638"/>
          <p14:tracePt t="69549" x="6115050" y="2293938"/>
          <p14:tracePt t="69549" x="0" y="0"/>
        </p14:tracePtLst>
        <p14:tracePtLst>
          <p14:tracePt t="70208" x="5645150" y="2052638"/>
          <p14:tracePt t="70222" x="5649913" y="2043113"/>
          <p14:tracePt t="70239" x="5654675" y="2028825"/>
          <p14:tracePt t="70262" x="5662613" y="2024063"/>
          <p14:tracePt t="70271" x="5667375" y="2019300"/>
          <p14:tracePt t="70283" x="5672138" y="2016125"/>
          <p14:tracePt t="70301" x="5681663" y="2001838"/>
          <p14:tracePt t="70333" x="5722938" y="1965325"/>
          <p14:tracePt t="70366" x="5772150" y="1901825"/>
          <p14:tracePt t="70400" x="5818188" y="1855788"/>
          <p14:tracePt t="70417" x="5859463" y="1819275"/>
          <p14:tracePt t="70433" x="5876925" y="1804988"/>
          <p14:tracePt t="70450" x="5942013" y="1760538"/>
          <p14:tracePt t="70466" x="5973763" y="1746250"/>
          <p14:tracePt t="70484" x="6022975" y="1709738"/>
          <p14:tracePt t="70499" x="6032500" y="1700213"/>
          <p14:tracePt t="70516" x="6054725" y="1697038"/>
          <p14:tracePt t="70533" x="6091238" y="1697038"/>
          <p14:tracePt t="70550" x="6127750" y="1697038"/>
          <p14:tracePt t="70567" x="6229350" y="1697038"/>
          <p14:tracePt t="70585" x="6342063" y="1700213"/>
          <p14:tracePt t="70599" x="6388100" y="1700213"/>
          <p14:tracePt t="70616" x="6429375" y="1700213"/>
          <p14:tracePt t="70632" x="6465888" y="1700213"/>
          <p14:tracePt t="70649" x="6480175" y="1704975"/>
          <p14:tracePt t="70666" x="6492875" y="1709738"/>
          <p14:tracePt t="70683" x="6507163" y="1719263"/>
          <p14:tracePt t="70699" x="6534150" y="1736725"/>
          <p14:tracePt t="70716" x="6556375" y="1751013"/>
          <p14:tracePt t="70733" x="6589713" y="1778000"/>
          <p14:tracePt t="70749" x="6611938" y="1797050"/>
          <p14:tracePt t="70766" x="6643688" y="1833563"/>
          <p14:tracePt t="70783" x="6665913" y="1851025"/>
          <p14:tracePt t="70800" x="6684963" y="1882775"/>
          <p14:tracePt t="70817" x="6697663" y="1906588"/>
          <p14:tracePt t="70833" x="6711950" y="1938338"/>
          <p14:tracePt t="70852" x="6716713" y="1965325"/>
          <p14:tracePt t="70867" x="6716713" y="2011363"/>
          <p14:tracePt t="70883" x="6716713" y="2047875"/>
          <p14:tracePt t="70900" x="6707188" y="2111375"/>
          <p14:tracePt t="70916" x="6707188" y="2128838"/>
          <p14:tracePt t="70934" x="6702425" y="2160588"/>
          <p14:tracePt t="70949" x="6702425" y="2165350"/>
          <p14:tracePt t="70966" x="6697663" y="2174875"/>
          <p14:tracePt t="70983" x="6675438" y="2211388"/>
          <p14:tracePt t="70999" x="6661150" y="2230438"/>
          <p14:tracePt t="71004" x="6648450" y="2243138"/>
          <p14:tracePt t="71016" x="6629400" y="2274888"/>
          <p14:tracePt t="71033" x="6584950" y="2306638"/>
          <p14:tracePt t="71050" x="6511925" y="2357438"/>
          <p14:tracePt t="71069" x="6465888" y="2384425"/>
          <p14:tracePt t="71071" x="6424613" y="2398713"/>
          <p14:tracePt t="71083" x="6397625" y="2408238"/>
          <p14:tracePt t="71100" x="6346825" y="2416175"/>
          <p14:tracePt t="71116" x="6261100" y="2416175"/>
          <p14:tracePt t="71133" x="6188075" y="2416175"/>
          <p14:tracePt t="71136" x="6110288" y="2411413"/>
          <p14:tracePt t="71149" x="6064250" y="2411413"/>
          <p14:tracePt t="71167" x="6010275" y="2403475"/>
          <p14:tracePt t="71183" x="5978525" y="2393950"/>
          <p14:tracePt t="71200" x="5964238" y="2384425"/>
          <p14:tracePt t="71218" x="5949950" y="2357438"/>
          <p14:tracePt t="71233" x="5942013" y="2347913"/>
          <p14:tracePt t="71251" x="5918200" y="2311400"/>
          <p14:tracePt t="71266" x="5910263" y="2303463"/>
          <p14:tracePt t="71286" x="5905500" y="2284413"/>
          <p14:tracePt t="71300" x="5900738" y="2284413"/>
          <p14:tracePt t="71318" x="5900738" y="2274888"/>
          <p14:tracePt t="71333" x="5900738" y="2270125"/>
          <p14:tracePt t="71354" x="5900738" y="2266950"/>
          <p14:tracePt t="71366" x="5900738" y="2252663"/>
          <p14:tracePt t="71386" x="5900738" y="2230438"/>
          <p14:tracePt t="71399" x="5910263" y="2201863"/>
          <p14:tracePt t="71417" x="5927725" y="2160588"/>
          <p14:tracePt t="71433" x="5942013" y="2128838"/>
          <p14:tracePt t="71450" x="5964238" y="2111375"/>
          <p14:tracePt t="71466" x="5983288" y="2079625"/>
          <p14:tracePt t="71483" x="5995988" y="2070100"/>
          <p14:tracePt t="71486" x="6000750" y="2065338"/>
          <p14:tracePt t="71499" x="6018213" y="2052638"/>
          <p14:tracePt t="71516" x="6032500" y="2043113"/>
          <p14:tracePt t="71533" x="6064250" y="2028825"/>
          <p14:tracePt t="71550" x="6083300" y="2019300"/>
          <p14:tracePt t="71553" x="6096000" y="2006600"/>
          <p14:tracePt t="71567" x="6119813" y="2001838"/>
          <p14:tracePt t="71584" x="6132513" y="1987550"/>
          <p14:tracePt t="71600" x="6164263" y="1970088"/>
          <p14:tracePt t="71617" x="6169025" y="1960563"/>
          <p14:tracePt t="71633" x="6178550" y="1960563"/>
          <p14:tracePt t="71650" x="6178550" y="1955800"/>
          <p14:tracePt t="71666" x="6183313" y="1955800"/>
          <p14:tracePt t="71824" x="6188075" y="1951038"/>
          <p14:tracePt t="71869" x="6197600" y="1951038"/>
          <p14:tracePt t="72036" x="0" y="0"/>
        </p14:tracePtLst>
        <p14:tracePtLst>
          <p14:tracePt t="72728" x="4559300" y="1887538"/>
          <p14:tracePt t="72745" x="4537075" y="1914525"/>
          <p14:tracePt t="72762" x="4527550" y="1928813"/>
          <p14:tracePt t="72773" x="4514850" y="1943100"/>
          <p14:tracePt t="72783" x="4505325" y="1951038"/>
          <p14:tracePt t="72800" x="4500563" y="1965325"/>
          <p14:tracePt t="72818" x="4491038" y="1982788"/>
          <p14:tracePt t="72849" x="4486275" y="2011363"/>
          <p14:tracePt t="72883" x="4478338" y="2038350"/>
          <p14:tracePt t="72916" x="4478338" y="2089150"/>
          <p14:tracePt t="72934" x="4478338" y="2101850"/>
          <p14:tracePt t="72949" x="4486275" y="2138363"/>
          <p14:tracePt t="72968" x="4495800" y="2152650"/>
          <p14:tracePt t="72971" x="4500563" y="2170113"/>
          <p14:tracePt t="72983" x="4505325" y="2179638"/>
          <p14:tracePt t="73000" x="4514850" y="2189163"/>
          <p14:tracePt t="73016" x="4537075" y="2220913"/>
          <p14:tracePt t="73033" x="4559300" y="2233613"/>
          <p14:tracePt t="73038" x="4587875" y="2257425"/>
          <p14:tracePt t="73050" x="4641850" y="2284413"/>
          <p14:tracePt t="73066" x="4687888" y="2311400"/>
          <p14:tracePt t="73083" x="4814888" y="2374900"/>
          <p14:tracePt t="73100" x="4878388" y="2393950"/>
          <p14:tracePt t="73117" x="5006975" y="2420938"/>
          <p14:tracePt t="73133" x="5043488" y="2420938"/>
          <p14:tracePt t="73150" x="5148263" y="2411413"/>
          <p14:tracePt t="73167" x="5175250" y="2403475"/>
          <p14:tracePt t="73184" x="5238750" y="2357438"/>
          <p14:tracePt t="73199" x="5262563" y="2335213"/>
          <p14:tracePt t="73216" x="5275263" y="2303463"/>
          <p14:tracePt t="73233" x="5299075" y="2247900"/>
          <p14:tracePt t="73249" x="5316538" y="2193925"/>
          <p14:tracePt t="73266" x="5321300" y="2116138"/>
          <p14:tracePt t="73283" x="5330825" y="2074863"/>
          <p14:tracePt t="73300" x="5330825" y="2028825"/>
          <p14:tracePt t="73317" x="5330825" y="2001838"/>
          <p14:tracePt t="73333" x="5321300" y="1979613"/>
          <p14:tracePt t="73350" x="5321300" y="1965325"/>
          <p14:tracePt t="73367" x="5311775" y="1943100"/>
          <p14:tracePt t="73384" x="5299075" y="1928813"/>
          <p14:tracePt t="73399" x="5275263" y="1897063"/>
          <p14:tracePt t="73416" x="5248275" y="1878013"/>
          <p14:tracePt t="73433" x="5197475" y="1860550"/>
          <p14:tracePt t="73449" x="5170488" y="1851025"/>
          <p14:tracePt t="73466" x="5106988" y="1851025"/>
          <p14:tracePt t="73483" x="5060950" y="1851025"/>
          <p14:tracePt t="73499" x="4960938" y="1851025"/>
          <p14:tracePt t="73516" x="4887913" y="1851025"/>
          <p14:tracePt t="73533" x="4814888" y="1865313"/>
          <p14:tracePt t="73550" x="4787900" y="1870075"/>
          <p14:tracePt t="73567" x="4768850" y="1874838"/>
          <p14:tracePt t="73585" x="4765675" y="1874838"/>
          <p14:tracePt t="73600" x="4760913" y="1882775"/>
          <p14:tracePt t="73617" x="4746625" y="1887538"/>
          <p14:tracePt t="73635" x="4737100" y="1887538"/>
          <p14:tracePt t="73657" x="4732338" y="1887538"/>
          <p14:tracePt t="73668" x="4737100" y="1887538"/>
          <p14:tracePt t="73668" x="0" y="0"/>
        </p14:tracePtLst>
        <p14:tracePtLst>
          <p14:tracePt t="74090" x="6042025" y="1787525"/>
          <p14:tracePt t="74106" x="6010275" y="1828800"/>
          <p14:tracePt t="74135" x="5978525" y="1887538"/>
          <p14:tracePt t="74149" x="5954713" y="1919288"/>
          <p14:tracePt t="74166" x="5922963" y="2001838"/>
          <p14:tracePt t="74183" x="5913438" y="2033588"/>
          <p14:tracePt t="74200" x="5910263" y="2097088"/>
          <p14:tracePt t="74233" x="5910263" y="2197100"/>
          <p14:tracePt t="74266" x="5946775" y="2320925"/>
          <p14:tracePt t="74300" x="6051550" y="2444750"/>
          <p14:tracePt t="74317" x="6078538" y="2457450"/>
          <p14:tracePt t="74333" x="6127750" y="2462213"/>
          <p14:tracePt t="74351" x="6156325" y="2447925"/>
          <p14:tracePt t="74366" x="6292850" y="2362200"/>
          <p14:tracePt t="74384" x="6370638" y="2289175"/>
          <p14:tracePt t="74399" x="6507163" y="2143125"/>
          <p14:tracePt t="74416" x="6570663" y="2052638"/>
          <p14:tracePt t="74433" x="6643688" y="1933575"/>
          <p14:tracePt t="74449" x="6661150" y="1892300"/>
          <p14:tracePt t="74466" x="6665913" y="1851025"/>
          <p14:tracePt t="74483" x="6665913" y="1846263"/>
          <p14:tracePt t="74535" x="6665913" y="1833563"/>
          <p14:tracePt t="74546" x="6653213" y="1814513"/>
          <p14:tracePt t="74557" x="6621463" y="1797050"/>
          <p14:tracePt t="74571" x="6592888" y="1782763"/>
          <p14:tracePt t="74585" x="6561138" y="1768475"/>
          <p14:tracePt t="74602" x="6529388" y="1760538"/>
          <p14:tracePt t="74619" x="6524625" y="1760538"/>
          <p14:tracePt t="74633" x="6519863" y="1760538"/>
          <p14:tracePt t="74681" x="6516688" y="1760538"/>
          <p14:tracePt t="74693" x="6502400" y="1760538"/>
          <p14:tracePt t="74703" x="6497638" y="1760538"/>
          <p14:tracePt t="74703" x="0" y="0"/>
        </p14:tracePtLst>
        <p14:tracePtLst>
          <p14:tracePt t="76387" x="4700588" y="1914525"/>
          <p14:tracePt t="76402" x="4700588" y="1938338"/>
          <p14:tracePt t="76418" x="4700588" y="1951038"/>
          <p14:tracePt t="76433" x="4700588" y="1965325"/>
          <p14:tracePt t="76450" x="4710113" y="1987550"/>
          <p14:tracePt t="76466" x="4714875" y="2006600"/>
          <p14:tracePt t="76483" x="4714875" y="2038350"/>
          <p14:tracePt t="76516" x="4732338" y="2084388"/>
          <p14:tracePt t="76549" x="4756150" y="2128838"/>
          <p14:tracePt t="76583" x="4792663" y="2174875"/>
          <p14:tracePt t="76605" x="4805363" y="2184400"/>
          <p14:tracePt t="76652" x="4810125" y="2184400"/>
          <p14:tracePt t="76665" x="4819650" y="2184400"/>
          <p14:tracePt t="76678" x="4833938" y="2184400"/>
          <p14:tracePt t="76689" x="4860925" y="2170113"/>
          <p14:tracePt t="76703" x="4892675" y="2152650"/>
          <p14:tracePt t="76706" x="4906963" y="2147888"/>
          <p14:tracePt t="76718" x="4924425" y="2125663"/>
          <p14:tracePt t="76733" x="4938713" y="2116138"/>
          <p14:tracePt t="76750" x="4956175" y="2092325"/>
          <p14:tracePt t="76766" x="4960938" y="2079625"/>
          <p14:tracePt t="76783" x="4975225" y="2055813"/>
          <p14:tracePt t="76799" x="4979988" y="2043113"/>
          <p14:tracePt t="76816" x="4987925" y="2024063"/>
          <p14:tracePt t="76833" x="4987925" y="1974850"/>
          <p14:tracePt t="76850" x="4983163" y="1965325"/>
          <p14:tracePt t="76867" x="4965700" y="1914525"/>
          <p14:tracePt t="76886" x="4956175" y="1901825"/>
          <p14:tracePt t="76900" x="4951413" y="1897063"/>
          <p14:tracePt t="76919" x="4946650" y="1897063"/>
          <p14:tracePt t="76943" x="4943475" y="1897063"/>
          <p14:tracePt t="76953" x="4929188" y="1897063"/>
          <p14:tracePt t="76966" x="4919663" y="1897063"/>
          <p14:tracePt t="76983" x="4902200" y="1897063"/>
          <p14:tracePt t="76999" x="4887913" y="1897063"/>
          <p14:tracePt t="77000" x="0" y="0"/>
        </p14:tracePtLst>
        <p14:tracePtLst>
          <p14:tracePt t="77745" x="5891213" y="1882775"/>
          <p14:tracePt t="77758" x="5900738" y="1897063"/>
          <p14:tracePt t="77768" x="5900738" y="1906588"/>
          <p14:tracePt t="77783" x="5905500" y="1919288"/>
          <p14:tracePt t="77801" x="5918200" y="1960563"/>
          <p14:tracePt t="77818" x="5922963" y="1979613"/>
          <p14:tracePt t="77821" x="5932488" y="2001838"/>
          <p14:tracePt t="77833" x="5946775" y="2019300"/>
          <p14:tracePt t="77866" x="5973763" y="2097088"/>
          <p14:tracePt t="77899" x="6010275" y="2170113"/>
          <p14:tracePt t="77933" x="6051550" y="2238375"/>
          <p14:tracePt t="77950" x="6064250" y="2243138"/>
          <p14:tracePt t="77966" x="6073775" y="2257425"/>
          <p14:tracePt t="78034" x="6078538" y="2262188"/>
          <p14:tracePt t="78056" x="6091238" y="2262188"/>
          <p14:tracePt t="78069" x="6100763" y="2262188"/>
          <p14:tracePt t="78078" x="6115050" y="2257425"/>
          <p14:tracePt t="78091" x="6137275" y="2243138"/>
          <p14:tracePt t="78102" x="6164263" y="2225675"/>
          <p14:tracePt t="78116" x="6197600" y="2201863"/>
          <p14:tracePt t="78134" x="6283325" y="2133600"/>
          <p14:tracePt t="78149" x="6315075" y="2111375"/>
          <p14:tracePt t="78167" x="6346825" y="2074863"/>
          <p14:tracePt t="78183" x="6370638" y="2033588"/>
          <p14:tracePt t="78200" x="6375400" y="2019300"/>
          <p14:tracePt t="78216" x="6375400" y="2006600"/>
          <p14:tracePt t="78233" x="6375400" y="1992313"/>
          <p14:tracePt t="78249" x="6375400" y="1970088"/>
          <p14:tracePt t="78266" x="6365875" y="1951038"/>
          <p14:tracePt t="78283" x="6346825" y="1911350"/>
          <p14:tracePt t="78300" x="6342063" y="1887538"/>
          <p14:tracePt t="78316" x="6324600" y="1870075"/>
          <p14:tracePt t="78334" x="6315075" y="1865313"/>
          <p14:tracePt t="78350" x="6310313" y="1860550"/>
          <p14:tracePt t="78416" x="6305550" y="1860550"/>
          <p14:tracePt t="78427" x="6305550" y="1855788"/>
          <p14:tracePt t="78439" x="6302375" y="1855788"/>
          <p14:tracePt t="78463" x="6297613" y="1851025"/>
          <p14:tracePt t="78474" x="6292850" y="1851025"/>
          <p14:tracePt t="78488" x="6278563" y="1851025"/>
          <p14:tracePt t="78499" x="6273800" y="1846263"/>
          <p14:tracePt t="78517" x="6251575" y="1846263"/>
          <p14:tracePt t="78532" x="6237288" y="1838325"/>
          <p14:tracePt t="78533" x="0" y="0"/>
        </p14:tracePtLst>
        <p14:tracePtLst>
          <p14:tracePt t="79309" x="4683125" y="1974850"/>
          <p14:tracePt t="79327" x="4683125" y="1955800"/>
          <p14:tracePt t="79341" x="4683125" y="1951038"/>
          <p14:tracePt t="79353" x="4687888" y="1943100"/>
          <p14:tracePt t="79367" x="4687888" y="1928813"/>
          <p14:tracePt t="79383" x="4697413" y="1906588"/>
          <p14:tracePt t="79399" x="4700588" y="1892300"/>
          <p14:tracePt t="79417" x="4705350" y="1882775"/>
          <p14:tracePt t="79450" x="4724400" y="1851025"/>
          <p14:tracePt t="79483" x="4741863" y="1819275"/>
          <p14:tracePt t="79486" x="4746625" y="1814513"/>
          <p14:tracePt t="79516" x="4765675" y="1792288"/>
          <p14:tracePt t="79521" x="4768850" y="1782763"/>
          <p14:tracePt t="79534" x="4773613" y="1782763"/>
          <p14:tracePt t="79552" x="4783138" y="1768475"/>
          <p14:tracePt t="79567" x="4787900" y="1765300"/>
          <p14:tracePt t="79584" x="4797425" y="1760538"/>
          <p14:tracePt t="79600" x="4814888" y="1760538"/>
          <p14:tracePt t="79617" x="4824413" y="1755775"/>
          <p14:tracePt t="79634" x="4865688" y="1755775"/>
          <p14:tracePt t="79649" x="4892675" y="1755775"/>
          <p14:tracePt t="79667" x="4938713" y="1765300"/>
          <p14:tracePt t="79683" x="4970463" y="1768475"/>
          <p14:tracePt t="79700" x="5002213" y="1782763"/>
          <p14:tracePt t="79716" x="5016500" y="1787525"/>
          <p14:tracePt t="79733" x="5038725" y="1809750"/>
          <p14:tracePt t="79750" x="5043488" y="1809750"/>
          <p14:tracePt t="79766" x="5048250" y="1814513"/>
          <p14:tracePt t="79783" x="5060950" y="1824038"/>
          <p14:tracePt t="79799" x="5065713" y="1841500"/>
          <p14:tracePt t="79817" x="5075238" y="1855788"/>
          <p14:tracePt t="79834" x="5084763" y="1892300"/>
          <p14:tracePt t="79850" x="5092700" y="1924050"/>
          <p14:tracePt t="79866" x="5097463" y="1955800"/>
          <p14:tracePt t="79883" x="5097463" y="1974850"/>
          <p14:tracePt t="79899" x="5097463" y="1997075"/>
          <p14:tracePt t="79916" x="5097463" y="2006600"/>
          <p14:tracePt t="79933" x="5097463" y="2016125"/>
          <p14:tracePt t="79936" x="5097463" y="2024063"/>
          <p14:tracePt t="79949" x="5097463" y="2038350"/>
          <p14:tracePt t="79966" x="5097463" y="2047875"/>
          <p14:tracePt t="79968" x="5092700" y="2060575"/>
          <p14:tracePt t="79983" x="5084763" y="2079625"/>
          <p14:tracePt t="79999" x="5080000" y="2092325"/>
          <p14:tracePt t="80016" x="5056188" y="2133600"/>
          <p14:tracePt t="80033" x="5048250" y="2147888"/>
          <p14:tracePt t="80035" x="5033963" y="2160588"/>
          <p14:tracePt t="80050" x="5019675" y="2165350"/>
          <p14:tracePt t="80067" x="5016500" y="2165350"/>
          <p14:tracePt t="80092" x="5011738" y="2165350"/>
          <p14:tracePt t="80103" x="5006975" y="2165350"/>
          <p14:tracePt t="80116" x="4992688" y="2165350"/>
          <p14:tracePt t="80134" x="4987925" y="2165350"/>
          <p14:tracePt t="80149" x="4979988" y="2165350"/>
          <p14:tracePt t="80167" x="4975225" y="2160588"/>
          <p14:tracePt t="80182" x="4956175" y="2147888"/>
          <p14:tracePt t="80200" x="4951413" y="2147888"/>
          <p14:tracePt t="80216" x="4943475" y="2143125"/>
          <p14:tracePt t="80233" x="4933950" y="2138363"/>
          <p14:tracePt t="80249" x="4924425" y="2133600"/>
          <p14:tracePt t="80266" x="4919663" y="2133600"/>
          <p14:tracePt t="80283" x="4914900" y="2128838"/>
          <p14:tracePt t="80317" x="4911725" y="2120900"/>
          <p14:tracePt t="80335" x="4906963" y="2120900"/>
          <p14:tracePt t="80350" x="4892675" y="2106613"/>
          <p14:tracePt t="80367" x="4892675" y="2101850"/>
          <p14:tracePt t="80383" x="4887913" y="2097088"/>
          <p14:tracePt t="80399" x="4883150" y="2089150"/>
          <p14:tracePt t="80417" x="4883150" y="2084388"/>
          <p14:tracePt t="80433" x="4865688" y="2060575"/>
          <p14:tracePt t="80450" x="4860925" y="2052638"/>
          <p14:tracePt t="80466" x="4851400" y="2028825"/>
          <p14:tracePt t="80483" x="4851400" y="2024063"/>
          <p14:tracePt t="80499" x="4846638" y="2024063"/>
          <p14:tracePt t="80516" x="4846638" y="2019300"/>
          <p14:tracePt t="80687" x="0" y="0"/>
        </p14:tracePtLst>
        <p14:tracePtLst>
          <p14:tracePt t="81432" x="6027738" y="2101850"/>
          <p14:tracePt t="81533" x="6027738" y="2097088"/>
          <p14:tracePt t="81553" x="6027738" y="2089150"/>
          <p14:tracePt t="81556" x="6027738" y="2074863"/>
          <p14:tracePt t="81567" x="6027738" y="2047875"/>
          <p14:tracePt t="81584" x="6027738" y="2028825"/>
          <p14:tracePt t="81600" x="6027738" y="1965325"/>
          <p14:tracePt t="81617" x="6027738" y="1938338"/>
          <p14:tracePt t="81633" x="6032500" y="1882775"/>
          <p14:tracePt t="81649" x="6042025" y="1841500"/>
          <p14:tracePt t="81683" x="6088063" y="1760538"/>
          <p14:tracePt t="81716" x="6132513" y="1700213"/>
          <p14:tracePt t="81749" x="6173788" y="1660525"/>
          <p14:tracePt t="81766" x="6192838" y="1655763"/>
          <p14:tracePt t="81783" x="6242050" y="1631950"/>
          <p14:tracePt t="81801" x="6288088" y="1627188"/>
          <p14:tracePt t="81817" x="6302375" y="1627188"/>
          <p14:tracePt t="81835" x="6310313" y="1624013"/>
          <p14:tracePt t="81850" x="6329363" y="1624013"/>
          <p14:tracePt t="81867" x="6334125" y="1624013"/>
          <p14:tracePt t="81884" x="6356350" y="1631950"/>
          <p14:tracePt t="81899" x="6370638" y="1646238"/>
          <p14:tracePt t="81917" x="6419850" y="1677988"/>
          <p14:tracePt t="81933" x="6443663" y="1697038"/>
          <p14:tracePt t="81949" x="6507163" y="1765300"/>
          <p14:tracePt t="81966" x="6529388" y="1797050"/>
          <p14:tracePt t="81983" x="6580188" y="1860550"/>
          <p14:tracePt t="81999" x="6592888" y="1887538"/>
          <p14:tracePt t="82016" x="6602413" y="1919288"/>
          <p14:tracePt t="82033" x="6602413" y="1933575"/>
          <p14:tracePt t="82050" x="6597650" y="1965325"/>
          <p14:tracePt t="82067" x="6584950" y="1982788"/>
          <p14:tracePt t="82083" x="6534150" y="2065338"/>
          <p14:tracePt t="82100" x="6511925" y="2111375"/>
          <p14:tracePt t="82118" x="6429375" y="2211388"/>
          <p14:tracePt t="82133" x="6392863" y="2243138"/>
          <p14:tracePt t="82150" x="6338888" y="2306638"/>
          <p14:tracePt t="82166" x="6324600" y="2311400"/>
          <p14:tracePt t="82183" x="6310313" y="2325688"/>
          <p14:tracePt t="82186" x="6305550" y="2325688"/>
          <p14:tracePt t="82210" x="6302375" y="2325688"/>
          <p14:tracePt t="82252" x="6297613" y="2325688"/>
          <p14:tracePt t="82285" x="6292850" y="2325688"/>
          <p14:tracePt t="82296" x="6288088" y="2325688"/>
          <p14:tracePt t="82306" x="6283325" y="2325688"/>
          <p14:tracePt t="82319" x="6269038" y="2325688"/>
          <p14:tracePt t="82332" x="0" y="0"/>
        </p14:tracePtLst>
        <p14:tracePtLst>
          <p14:tracePt t="87791" x="4765675" y="2106613"/>
          <p14:tracePt t="87822" x="4768850" y="2106613"/>
          <p14:tracePt t="87843" x="4792663" y="2111375"/>
          <p14:tracePt t="87854" x="4810125" y="2120900"/>
          <p14:tracePt t="87866" x="4856163" y="2125663"/>
          <p14:tracePt t="87883" x="4933950" y="2133600"/>
          <p14:tracePt t="87916" x="5303838" y="2174875"/>
          <p14:tracePt t="87949" x="6018213" y="2216150"/>
          <p14:tracePt t="87983" x="6538913" y="2216150"/>
          <p14:tracePt t="88001" x="6626225" y="2211388"/>
          <p14:tracePt t="88016" x="6643688" y="2211388"/>
          <p14:tracePt t="88034" x="6653213" y="2206625"/>
          <p14:tracePt t="88329" x="6648450" y="2206625"/>
          <p14:tracePt t="88339" x="6643688" y="2206625"/>
          <p14:tracePt t="88350" x="6638925" y="2206625"/>
          <p14:tracePt t="88351" x="0" y="0"/>
        </p14:tracePtLst>
        <p14:tracePtLst>
          <p14:tracePt t="91681" x="6042025" y="2530475"/>
          <p14:tracePt t="91794" x="6054725" y="2540000"/>
          <p14:tracePt t="91808" x="6064250" y="2540000"/>
          <p14:tracePt t="91819" x="6105525" y="2544763"/>
          <p14:tracePt t="91834" x="6142038" y="2554288"/>
          <p14:tracePt t="91851" x="6292850" y="2562225"/>
          <p14:tracePt t="91867" x="6388100" y="2571750"/>
          <p14:tracePt t="91870" x="6488113" y="2593975"/>
          <p14:tracePt t="91883" x="6597650" y="2603500"/>
          <p14:tracePt t="91900" x="6697663" y="2622550"/>
          <p14:tracePt t="91933" x="6948488" y="2622550"/>
          <p14:tracePt t="91966" x="7026275" y="2622550"/>
          <p14:tracePt t="92000" x="7062788" y="2622550"/>
          <p14:tracePt t="92017" x="7086600" y="2622550"/>
          <p14:tracePt t="92033" x="7099300" y="2622550"/>
          <p14:tracePt t="92050" x="7113588" y="2622550"/>
          <p14:tracePt t="92067" x="7126288" y="2622550"/>
          <p14:tracePt t="92083" x="7131050" y="2622550"/>
          <p14:tracePt t="92099" x="7135813" y="2622550"/>
          <p14:tracePt t="92117" x="7140575" y="2622550"/>
          <p14:tracePt t="92133" x="7159625" y="2613025"/>
          <p14:tracePt t="92149" x="7167563" y="2613025"/>
          <p14:tracePt t="92165" x="7199313" y="2608263"/>
          <p14:tracePt t="92182" x="7213600" y="2608263"/>
          <p14:tracePt t="92199" x="7240588" y="2608263"/>
          <p14:tracePt t="92216" x="7254875" y="2608263"/>
          <p14:tracePt t="92233" x="7277100" y="2608263"/>
          <p14:tracePt t="92249" x="7281863" y="2608263"/>
          <p14:tracePt t="92266" x="7286625" y="2608263"/>
          <p14:tracePt t="92421" x="7286625" y="2598738"/>
          <p14:tracePt t="92422" x="0" y="0"/>
        </p14:tracePtLst>
        <p14:tracePtLst>
          <p14:tracePt t="93182" x="4583113" y="1797050"/>
          <p14:tracePt t="93193" x="4583113" y="1814513"/>
          <p14:tracePt t="93201" x="4583113" y="1819275"/>
          <p14:tracePt t="93216" x="4583113" y="1838325"/>
          <p14:tracePt t="93233" x="4583113" y="1855788"/>
          <p14:tracePt t="93249" x="4583113" y="1874838"/>
          <p14:tracePt t="93266" x="4583113" y="1911350"/>
          <p14:tracePt t="93300" x="4605338" y="1979613"/>
          <p14:tracePt t="93333" x="4627563" y="2028825"/>
          <p14:tracePt t="93367" x="4660900" y="2111375"/>
          <p14:tracePt t="93387" x="4673600" y="2128838"/>
          <p14:tracePt t="93401" x="4700588" y="2165350"/>
          <p14:tracePt t="93416" x="4724400" y="2184400"/>
          <p14:tracePt t="93434" x="4741863" y="2197100"/>
          <p14:tracePt t="93449" x="4760913" y="2216150"/>
          <p14:tracePt t="93466" x="4783138" y="2230438"/>
          <p14:tracePt t="93483" x="4829175" y="2257425"/>
          <p14:tracePt t="93499" x="4883150" y="2274888"/>
          <p14:tracePt t="93516" x="4979988" y="2311400"/>
          <p14:tracePt t="93533" x="5029200" y="2320925"/>
          <p14:tracePt t="93550" x="5092700" y="2325688"/>
          <p14:tracePt t="93567" x="5126038" y="2335213"/>
          <p14:tracePt t="93585" x="5160963" y="2335213"/>
          <p14:tracePt t="93599" x="5175250" y="2335213"/>
          <p14:tracePt t="93617" x="5184775" y="2335213"/>
          <p14:tracePt t="93634" x="5194300" y="2335213"/>
          <p14:tracePt t="93649" x="5211763" y="2311400"/>
          <p14:tracePt t="93666" x="5226050" y="2289175"/>
          <p14:tracePt t="93683" x="5233988" y="2243138"/>
          <p14:tracePt t="93699" x="5238750" y="2216150"/>
          <p14:tracePt t="93716" x="5238750" y="2165350"/>
          <p14:tracePt t="93733" x="5238750" y="2147888"/>
          <p14:tracePt t="93749" x="5230813" y="2101850"/>
          <p14:tracePt t="93766" x="5226050" y="2079625"/>
          <p14:tracePt t="93783" x="5211763" y="2038350"/>
          <p14:tracePt t="93800" x="5197475" y="2019300"/>
          <p14:tracePt t="93818" x="5170488" y="1987550"/>
          <p14:tracePt t="93833" x="5148263" y="1965325"/>
          <p14:tracePt t="93851" x="5126038" y="1938338"/>
          <p14:tracePt t="93867" x="5102225" y="1924050"/>
          <p14:tracePt t="93883" x="5092700" y="1919288"/>
          <p14:tracePt t="93885" x="5080000" y="1911350"/>
          <p14:tracePt t="93899" x="5056188" y="1906588"/>
          <p14:tracePt t="93918" x="5019675" y="1901825"/>
          <p14:tracePt t="93933" x="4983163" y="1901825"/>
          <p14:tracePt t="93949" x="4943475" y="1901825"/>
          <p14:tracePt t="93953" x="4906963" y="1911350"/>
          <p14:tracePt t="93966" x="4856163" y="1919288"/>
          <p14:tracePt t="93983" x="4802188" y="1924050"/>
          <p14:tracePt t="93999" x="4724400" y="1933575"/>
          <p14:tracePt t="94016" x="4697413" y="1943100"/>
          <p14:tracePt t="94020" x="4687888" y="1943100"/>
          <p14:tracePt t="94033" x="4664075" y="1946275"/>
          <p14:tracePt t="94049" x="4656138" y="1946275"/>
          <p14:tracePt t="94068" x="4614863" y="1955800"/>
          <p14:tracePt t="94083" x="4595813" y="1960563"/>
          <p14:tracePt t="94101" x="4568825" y="1965325"/>
          <p14:tracePt t="94116" x="4559300" y="1974850"/>
          <p14:tracePt t="94170" x="4551363" y="1974850"/>
          <p14:tracePt t="94177" x="0" y="0"/>
        </p14:tracePtLst>
        <p14:tracePtLst>
          <p14:tracePt t="94822" x="5795963" y="1797050"/>
          <p14:tracePt t="94840" x="5772150" y="1828800"/>
          <p14:tracePt t="94867" x="5764213" y="1865313"/>
          <p14:tracePt t="94883" x="5754688" y="1892300"/>
          <p14:tracePt t="94900" x="5754688" y="1928813"/>
          <p14:tracePt t="94916" x="5759450" y="1955800"/>
          <p14:tracePt t="94950" x="5772150" y="2033588"/>
          <p14:tracePt t="94953" x="5781675" y="2052638"/>
          <p14:tracePt t="94983" x="5795963" y="2092325"/>
          <p14:tracePt t="95016" x="5837238" y="2147888"/>
          <p14:tracePt t="95033" x="5873750" y="2179638"/>
          <p14:tracePt t="95050" x="5891213" y="2193925"/>
          <p14:tracePt t="95067" x="5942013" y="2216150"/>
          <p14:tracePt t="95083" x="5969000" y="2225675"/>
          <p14:tracePt t="95100" x="6073775" y="2247900"/>
          <p14:tracePt t="95117" x="6137275" y="2257425"/>
          <p14:tracePt t="95133" x="6246813" y="2266950"/>
          <p14:tracePt t="95149" x="6310313" y="2266950"/>
          <p14:tracePt t="95166" x="6361113" y="2266950"/>
          <p14:tracePt t="95169" x="6397625" y="2266950"/>
          <p14:tracePt t="95182" x="6429375" y="2247900"/>
          <p14:tracePt t="95200" x="6470650" y="2230438"/>
          <p14:tracePt t="95216" x="6488113" y="2216150"/>
          <p14:tracePt t="95232" x="6502400" y="2211388"/>
          <p14:tracePt t="95233" x="6511925" y="2189163"/>
          <p14:tracePt t="95249" x="6519863" y="2174875"/>
          <p14:tracePt t="95266" x="6534150" y="2157413"/>
          <p14:tracePt t="95282" x="6561138" y="2116138"/>
          <p14:tracePt t="95300" x="6570663" y="2089150"/>
          <p14:tracePt t="95303" x="6575425" y="2060575"/>
          <p14:tracePt t="95316" x="6584950" y="2028825"/>
          <p14:tracePt t="95333" x="6592888" y="1992313"/>
          <p14:tracePt t="95351" x="6592888" y="1943100"/>
          <p14:tracePt t="95367" x="6592888" y="1924050"/>
          <p14:tracePt t="95370" x="6592888" y="1906588"/>
          <p14:tracePt t="95382" x="6589713" y="1892300"/>
          <p14:tracePt t="95400" x="6584950" y="1878013"/>
          <p14:tracePt t="95416" x="6570663" y="1865313"/>
          <p14:tracePt t="95433" x="6570663" y="1851025"/>
          <p14:tracePt t="95449" x="6561138" y="1833563"/>
          <p14:tracePt t="95466" x="6556375" y="1828800"/>
          <p14:tracePt t="95483" x="6534150" y="1804988"/>
          <p14:tracePt t="95500" x="6511925" y="1792288"/>
          <p14:tracePt t="95516" x="6461125" y="1778000"/>
          <p14:tracePt t="95532" x="6443663" y="1768475"/>
          <p14:tracePt t="95549" x="6407150" y="1768475"/>
          <p14:tracePt t="95568" x="6370638" y="1768475"/>
          <p14:tracePt t="95575" x="6329363" y="1768475"/>
          <p14:tracePt t="95585" x="6269038" y="1768475"/>
          <p14:tracePt t="95600" x="6205538" y="1768475"/>
          <p14:tracePt t="95619" x="6119813" y="1768475"/>
          <p14:tracePt t="95633" x="6091238" y="1768475"/>
          <p14:tracePt t="95650" x="6088063" y="1768475"/>
          <p14:tracePt t="95672" x="0" y="0"/>
        </p14:tracePtLst>
        <p14:tracePtLst>
          <p14:tracePt t="103345" x="4522788" y="1870075"/>
          <p14:tracePt t="103356" x="4522788" y="1878013"/>
          <p14:tracePt t="103367" x="4522788" y="1887538"/>
          <p14:tracePt t="103382" x="4514850" y="1897063"/>
          <p14:tracePt t="103399" x="4514850" y="1901825"/>
          <p14:tracePt t="103415" x="4514850" y="1914525"/>
          <p14:tracePt t="103432" x="4514850" y="1919288"/>
          <p14:tracePt t="103448" x="4514850" y="1928813"/>
          <p14:tracePt t="103482" x="4514850" y="1965325"/>
          <p14:tracePt t="103516" x="4518025" y="2016125"/>
          <p14:tracePt t="103548" x="4522788" y="2065338"/>
          <p14:tracePt t="103565" x="4522788" y="2079625"/>
          <p14:tracePt t="103582" x="4537075" y="2101850"/>
          <p14:tracePt t="103599" x="4537075" y="2116138"/>
          <p14:tracePt t="103615" x="4546600" y="2128838"/>
          <p14:tracePt t="103632" x="4554538" y="2143125"/>
          <p14:tracePt t="103649" x="4564063" y="2160588"/>
          <p14:tracePt t="103665" x="4573588" y="2170113"/>
          <p14:tracePt t="103682" x="4591050" y="2197100"/>
          <p14:tracePt t="103699" x="4605338" y="2211388"/>
          <p14:tracePt t="103715" x="4627563" y="2230438"/>
          <p14:tracePt t="103732" x="4651375" y="2243138"/>
          <p14:tracePt t="103749" x="4697413" y="2266950"/>
          <p14:tracePt t="103766" x="4737100" y="2266950"/>
          <p14:tracePt t="103783" x="4765675" y="2270125"/>
          <p14:tracePt t="103799" x="4851400" y="2266950"/>
          <p14:tracePt t="103818" x="4933950" y="2252663"/>
          <p14:tracePt t="103833" x="4975225" y="2225675"/>
          <p14:tracePt t="103850" x="5053013" y="2197100"/>
          <p14:tracePt t="103866" x="5194300" y="2152650"/>
          <p14:tracePt t="103882" x="5280025" y="2133600"/>
          <p14:tracePt t="103900" x="5430838" y="2111375"/>
          <p14:tracePt t="103916" x="5467350" y="2106613"/>
          <p14:tracePt t="103932" x="5494338" y="2106613"/>
          <p14:tracePt t="103953" x="5499100" y="2106613"/>
          <p14:tracePt t="103966" x="5499100" y="2101850"/>
          <p14:tracePt t="103982" x="5503863" y="2101850"/>
          <p14:tracePt t="103999" x="5521325" y="2084388"/>
          <p14:tracePt t="104016" x="5530850" y="2070100"/>
          <p14:tracePt t="104032" x="5554663" y="2028825"/>
          <p14:tracePt t="104049" x="5557838" y="2016125"/>
          <p14:tracePt t="104066" x="5572125" y="1982788"/>
          <p14:tracePt t="104084" x="5572125" y="1974850"/>
          <p14:tracePt t="104100" x="5572125" y="1924050"/>
          <p14:tracePt t="104117" x="5572125" y="1906588"/>
          <p14:tracePt t="104132" x="5562600" y="1851025"/>
          <p14:tracePt t="104150" x="5557838" y="1833563"/>
          <p14:tracePt t="104166" x="5535613" y="1797050"/>
          <p14:tracePt t="104183" x="5530850" y="1778000"/>
          <p14:tracePt t="104200" x="5526088" y="1765300"/>
          <p14:tracePt t="104216" x="5521325" y="1765300"/>
          <p14:tracePt t="104257" x="5513388" y="1765300"/>
          <p14:tracePt t="104269" x="5503863" y="1765300"/>
          <p14:tracePt t="104279" x="5489575" y="1760538"/>
          <p14:tracePt t="104291" x="5462588" y="1755775"/>
          <p14:tracePt t="104302" x="5421313" y="1736725"/>
          <p14:tracePt t="104316" x="5367338" y="1709738"/>
          <p14:tracePt t="104333" x="5340350" y="1697038"/>
          <p14:tracePt t="104350" x="5257800" y="1660525"/>
          <p14:tracePt t="104366" x="5233988" y="1655763"/>
          <p14:tracePt t="104383" x="5216525" y="1646238"/>
          <p14:tracePt t="104399" x="5211763" y="1646238"/>
          <p14:tracePt t="104416" x="5189538" y="1646238"/>
          <p14:tracePt t="104432" x="5184775" y="1646238"/>
          <p14:tracePt t="104449" x="5157788" y="1651000"/>
          <p14:tracePt t="104466" x="5133975" y="1651000"/>
          <p14:tracePt t="104483" x="5089525" y="1663700"/>
          <p14:tracePt t="104499" x="5065713" y="1668463"/>
          <p14:tracePt t="104516" x="5019675" y="1682750"/>
          <p14:tracePt t="104533" x="4997450" y="1697038"/>
          <p14:tracePt t="104549" x="4960938" y="1719263"/>
          <p14:tracePt t="104566" x="4946650" y="1731963"/>
          <p14:tracePt t="104583" x="4906963" y="1760538"/>
          <p14:tracePt t="104599" x="4875213" y="1782763"/>
          <p14:tracePt t="104617" x="4810125" y="1828800"/>
          <p14:tracePt t="104633" x="4792663" y="1841500"/>
          <p14:tracePt t="104650" x="4765675" y="1874838"/>
          <p14:tracePt t="104666" x="4751388" y="1887538"/>
          <p14:tracePt t="104683" x="4746625" y="1901825"/>
          <p14:tracePt t="104699" x="4732338" y="1924050"/>
          <p14:tracePt t="104716" x="4732338" y="1938338"/>
          <p14:tracePt t="104717" x="4724400" y="1955800"/>
          <p14:tracePt t="104732" x="4724400" y="1970088"/>
          <p14:tracePt t="104749" x="4719638" y="1987550"/>
          <p14:tracePt t="104766" x="4719638" y="2038350"/>
          <p14:tracePt t="104782" x="4737100" y="2074863"/>
          <p14:tracePt t="104785" x="4746625" y="2116138"/>
          <p14:tracePt t="104799" x="4760913" y="2157413"/>
          <p14:tracePt t="104816" x="4773613" y="2174875"/>
          <p14:tracePt t="104833" x="4810125" y="2225675"/>
          <p14:tracePt t="104850" x="4824413" y="2233613"/>
          <p14:tracePt t="104866" x="4865688" y="2247900"/>
          <p14:tracePt t="104883" x="4883150" y="2247900"/>
          <p14:tracePt t="104900" x="4929188" y="2252663"/>
          <p14:tracePt t="104916" x="4951413" y="2252663"/>
          <p14:tracePt t="104933" x="5016500" y="2252663"/>
          <p14:tracePt t="104949" x="5053013" y="2252663"/>
          <p14:tracePt t="104966" x="5153025" y="2252663"/>
          <p14:tracePt t="104982" x="5194300" y="2243138"/>
          <p14:tracePt t="104999" x="5284788" y="2216150"/>
          <p14:tracePt t="105016" x="5321300" y="2216150"/>
          <p14:tracePt t="105033" x="5362575" y="2201863"/>
          <p14:tracePt t="105050" x="5367338" y="2201863"/>
          <p14:tracePt t="105067" x="5389563" y="2184400"/>
          <p14:tracePt t="105084" x="5394325" y="2179638"/>
          <p14:tracePt t="105100" x="5421313" y="2160588"/>
          <p14:tracePt t="105117" x="5435600" y="2157413"/>
          <p14:tracePt t="105134" x="5453063" y="2125663"/>
          <p14:tracePt t="105149" x="5457825" y="2111375"/>
          <p14:tracePt t="105166" x="5467350" y="2097088"/>
          <p14:tracePt t="105182" x="5472113" y="2074863"/>
          <p14:tracePt t="105199" x="5472113" y="2055813"/>
          <p14:tracePt t="105216" x="5472113" y="2024063"/>
          <p14:tracePt t="105232" x="5472113" y="2001838"/>
          <p14:tracePt t="105250" x="5448300" y="1955800"/>
          <p14:tracePt t="105266" x="5435600" y="1924050"/>
          <p14:tracePt t="105283" x="5380038" y="1878013"/>
          <p14:tracePt t="105299" x="5348288" y="1846263"/>
          <p14:tracePt t="105317" x="5275263" y="1797050"/>
          <p14:tracePt t="105333" x="5233988" y="1773238"/>
          <p14:tracePt t="105350" x="5170488" y="1741488"/>
          <p14:tracePt t="105366" x="5143500" y="1736725"/>
          <p14:tracePt t="105383" x="5102225" y="1728788"/>
          <p14:tracePt t="105399" x="5084763" y="1728788"/>
          <p14:tracePt t="105416" x="5038725" y="1728788"/>
          <p14:tracePt t="105433" x="5002213" y="1728788"/>
          <p14:tracePt t="105449" x="4933950" y="1736725"/>
          <p14:tracePt t="105466" x="4883150" y="1746250"/>
          <p14:tracePt t="105483" x="4792663" y="1755775"/>
          <p14:tracePt t="105499" x="4751388" y="1765300"/>
          <p14:tracePt t="105517" x="4687888" y="1778000"/>
          <p14:tracePt t="105532" x="4656138" y="1782763"/>
          <p14:tracePt t="105550" x="4614863" y="1804988"/>
          <p14:tracePt t="105566" x="4595813" y="1809750"/>
          <p14:tracePt t="105585" x="4554538" y="1833563"/>
          <p14:tracePt t="105600" x="4541838" y="1846263"/>
          <p14:tracePt t="105616" x="4522788" y="1860550"/>
          <p14:tracePt t="105619" x="4510088" y="1870075"/>
          <p14:tracePt t="105633" x="4505325" y="1878013"/>
          <p14:tracePt t="105650" x="4500563" y="1882775"/>
          <p14:tracePt t="105666" x="4486275" y="1892300"/>
          <p14:tracePt t="105683" x="4483100" y="1897063"/>
          <p14:tracePt t="105685" x="4478338" y="1911350"/>
          <p14:tracePt t="105700" x="4473575" y="1914525"/>
          <p14:tracePt t="105716" x="4459288" y="1924050"/>
          <p14:tracePt t="105734" x="4454525" y="1943100"/>
          <p14:tracePt t="105749" x="4449763" y="1955800"/>
          <p14:tracePt t="105767" x="4437063" y="1979613"/>
          <p14:tracePt t="105782" x="4437063" y="1992313"/>
          <p14:tracePt t="105801" x="4427538" y="2024063"/>
          <p14:tracePt t="105817" x="4427538" y="2043113"/>
          <p14:tracePt t="105836" x="4427538" y="2074863"/>
          <p14:tracePt t="105849" x="4432300" y="2101850"/>
          <p14:tracePt t="105867" x="4437063" y="2147888"/>
          <p14:tracePt t="105883" x="4446588" y="2179638"/>
          <p14:tracePt t="105900" x="4468813" y="2225675"/>
          <p14:tracePt t="105916" x="4483100" y="2247900"/>
          <p14:tracePt t="105934" x="4510088" y="2289175"/>
          <p14:tracePt t="105949" x="4518025" y="2303463"/>
          <p14:tracePt t="105966" x="4554538" y="2320925"/>
          <p14:tracePt t="105983" x="4573588" y="2335213"/>
          <p14:tracePt t="106000" x="4624388" y="2357438"/>
          <p14:tracePt t="106016" x="4678363" y="2384425"/>
          <p14:tracePt t="106034" x="4829175" y="2430463"/>
          <p14:tracePt t="106050" x="4914900" y="2439988"/>
          <p14:tracePt t="106068" x="5089525" y="2471738"/>
          <p14:tracePt t="106083" x="5153025" y="2481263"/>
          <p14:tracePt t="106100" x="5189538" y="2481263"/>
          <p14:tracePt t="106116" x="5216525" y="2476500"/>
          <p14:tracePt t="106133" x="5226050" y="2476500"/>
          <p14:tracePt t="106136" x="5226050" y="2471738"/>
          <p14:tracePt t="106149" x="5238750" y="2466975"/>
          <p14:tracePt t="106167" x="5243513" y="2462213"/>
          <p14:tracePt t="106183" x="5267325" y="2435225"/>
          <p14:tracePt t="106199" x="5280025" y="2416175"/>
          <p14:tracePt t="106216" x="5307013" y="2366963"/>
          <p14:tracePt t="106232" x="5326063" y="2335213"/>
          <p14:tracePt t="106249" x="5340350" y="2289175"/>
          <p14:tracePt t="106266" x="5340350" y="2247900"/>
          <p14:tracePt t="106283" x="5343525" y="2193925"/>
          <p14:tracePt t="106299" x="5343525" y="2174875"/>
          <p14:tracePt t="106316" x="5343525" y="2133600"/>
          <p14:tracePt t="106334" x="5335588" y="2125663"/>
          <p14:tracePt t="106350" x="5330825" y="2097088"/>
          <p14:tracePt t="106366" x="5321300" y="2089150"/>
          <p14:tracePt t="106383" x="5303838" y="2065338"/>
          <p14:tracePt t="106399" x="5299075" y="2055813"/>
          <p14:tracePt t="106417" x="5289550" y="2043113"/>
          <p14:tracePt t="106432" x="5275263" y="2038350"/>
          <p14:tracePt t="106450" x="5243513" y="2019300"/>
          <p14:tracePt t="106466" x="5226050" y="2006600"/>
          <p14:tracePt t="106483" x="5202238" y="1997075"/>
          <p14:tracePt t="106499" x="5157788" y="1992313"/>
          <p14:tracePt t="106516" x="5133975" y="1982788"/>
          <p14:tracePt t="106533" x="5102225" y="1974850"/>
          <p14:tracePt t="106550" x="5089525" y="1965325"/>
          <p14:tracePt t="106566" x="5060950" y="1965325"/>
          <p14:tracePt t="106583" x="5056188" y="1960563"/>
          <p14:tracePt t="106600" x="5043488" y="1960563"/>
          <p14:tracePt t="106632" x="5038725" y="1960563"/>
          <p14:tracePt t="106642" x="5033963" y="1955800"/>
          <p14:tracePt t="106654" x="5019675" y="1951038"/>
          <p14:tracePt t="106667" x="4992688" y="1943100"/>
          <p14:tracePt t="106682" x="4975225" y="1928813"/>
          <p14:tracePt t="106699" x="4946650" y="1901825"/>
          <p14:tracePt t="106699" x="0" y="0"/>
        </p14:tracePtLst>
        <p14:tracePtLst>
          <p14:tracePt t="107498" x="5849938" y="2174875"/>
          <p14:tracePt t="107531" x="5849938" y="2170113"/>
          <p14:tracePt t="107544" x="5859463" y="2157413"/>
          <p14:tracePt t="107557" x="5859463" y="2152650"/>
          <p14:tracePt t="107566" x="5859463" y="2147888"/>
          <p14:tracePt t="107583" x="5859463" y="2133600"/>
          <p14:tracePt t="107599" x="5864225" y="2097088"/>
          <p14:tracePt t="107632" x="5876925" y="2001838"/>
          <p14:tracePt t="107666" x="5886450" y="1897063"/>
          <p14:tracePt t="107699" x="5918200" y="1778000"/>
          <p14:tracePt t="107716" x="5932488" y="1746250"/>
          <p14:tracePt t="107733" x="5969000" y="1655763"/>
          <p14:tracePt t="107749" x="5983288" y="1631950"/>
          <p14:tracePt t="107767" x="6018213" y="1573213"/>
          <p14:tracePt t="107782" x="6051550" y="1554163"/>
          <p14:tracePt t="107802" x="6132513" y="1522413"/>
          <p14:tracePt t="107816" x="6161088" y="1517650"/>
          <p14:tracePt t="107833" x="6188075" y="1509713"/>
          <p14:tracePt t="107850" x="6237288" y="1509713"/>
          <p14:tracePt t="107867" x="6256338" y="1509713"/>
          <p14:tracePt t="107882" x="6319838" y="1527175"/>
          <p14:tracePt t="107900" x="6375400" y="1546225"/>
          <p14:tracePt t="107916" x="6465888" y="1573213"/>
          <p14:tracePt t="107932" x="6507163" y="1587500"/>
          <p14:tracePt t="107949" x="6561138" y="1609725"/>
          <p14:tracePt t="107966" x="6584950" y="1624013"/>
          <p14:tracePt t="107983" x="6602413" y="1663700"/>
          <p14:tracePt t="107999" x="6611938" y="1692275"/>
          <p14:tracePt t="108016" x="6626225" y="1782763"/>
          <p14:tracePt t="108032" x="6626225" y="1833563"/>
          <p14:tracePt t="108049" x="6621463" y="1943100"/>
          <p14:tracePt t="108067" x="6597650" y="1997075"/>
          <p14:tracePt t="108083" x="6543675" y="2084388"/>
          <p14:tracePt t="108100" x="6511925" y="2116138"/>
          <p14:tracePt t="108116" x="6480175" y="2143125"/>
          <p14:tracePt t="108133" x="6456363" y="2157413"/>
          <p14:tracePt t="108149" x="6415088" y="2193925"/>
          <p14:tracePt t="108166" x="6378575" y="2197100"/>
          <p14:tracePt t="108182" x="6329363" y="2206625"/>
          <p14:tracePt t="108199" x="6246813" y="2225675"/>
          <p14:tracePt t="108217" x="6173788" y="2225675"/>
          <p14:tracePt t="108232" x="6142038" y="2220913"/>
          <p14:tracePt t="108250" x="6059488" y="2189163"/>
          <p14:tracePt t="108266" x="6032500" y="2174875"/>
          <p14:tracePt t="108282" x="6018213" y="2160588"/>
          <p14:tracePt t="108299" x="6000750" y="2147888"/>
          <p14:tracePt t="108317" x="5995988" y="2143125"/>
          <p14:tracePt t="108343" x="5991225" y="2138363"/>
          <p14:tracePt t="108353" x="5986463" y="2133600"/>
          <p14:tracePt t="108366" x="5978525" y="2128838"/>
          <p14:tracePt t="108383" x="5973763" y="2125663"/>
          <p14:tracePt t="108399" x="5969000" y="2116138"/>
          <p14:tracePt t="108432" x="0" y="0"/>
        </p14:tracePtLst>
        <p14:tracePtLst>
          <p14:tracePt t="109526" x="4651375" y="1974850"/>
          <p14:tracePt t="109547" x="4651375" y="1960563"/>
          <p14:tracePt t="109564" x="4651375" y="1955800"/>
          <p14:tracePt t="109568" x="4651375" y="1943100"/>
          <p14:tracePt t="109582" x="4651375" y="1924050"/>
          <p14:tracePt t="109595" x="4651375" y="1919288"/>
          <p14:tracePt t="109607" x="4656138" y="1901825"/>
          <p14:tracePt t="109618" x="4656138" y="1887538"/>
          <p14:tracePt t="109649" x="4673600" y="1851025"/>
          <p14:tracePt t="109683" x="4692650" y="1824038"/>
          <p14:tracePt t="109699" x="4705350" y="1809750"/>
          <p14:tracePt t="109716" x="4760913" y="1755775"/>
          <p14:tracePt t="109733" x="4778375" y="1741488"/>
          <p14:tracePt t="109735" x="4819650" y="1719263"/>
          <p14:tracePt t="109749" x="4851400" y="1697038"/>
          <p14:tracePt t="109766" x="4878388" y="1682750"/>
          <p14:tracePt t="109782" x="4938713" y="1663700"/>
          <p14:tracePt t="109799" x="4956175" y="1660525"/>
          <p14:tracePt t="109803" x="4975225" y="1660525"/>
          <p14:tracePt t="109817" x="4997450" y="1660525"/>
          <p14:tracePt t="109833" x="5024438" y="1660525"/>
          <p14:tracePt t="109849" x="5092700" y="1677988"/>
          <p14:tracePt t="109867" x="5133975" y="1697038"/>
          <p14:tracePt t="109883" x="5202238" y="1719263"/>
          <p14:tracePt t="109899" x="5216525" y="1724025"/>
          <p14:tracePt t="109917" x="5233988" y="1741488"/>
          <p14:tracePt t="109932" x="5238750" y="1746250"/>
          <p14:tracePt t="109949" x="5262563" y="1778000"/>
          <p14:tracePt t="109966" x="5280025" y="1809750"/>
          <p14:tracePt t="109983" x="5311775" y="1892300"/>
          <p14:tracePt t="109999" x="5321300" y="1933575"/>
          <p14:tracePt t="110017" x="5321300" y="2055813"/>
          <p14:tracePt t="110032" x="5321300" y="2101850"/>
          <p14:tracePt t="110051" x="5307013" y="2206625"/>
          <p14:tracePt t="110066" x="5299075" y="2233613"/>
          <p14:tracePt t="110085" x="5280025" y="2293938"/>
          <p14:tracePt t="110100" x="5270500" y="2306638"/>
          <p14:tracePt t="110116" x="5267325" y="2320925"/>
          <p14:tracePt t="110133" x="5238750" y="2339975"/>
          <p14:tracePt t="110149" x="5221288" y="2343150"/>
          <p14:tracePt t="110166" x="5170488" y="2352675"/>
          <p14:tracePt t="110182" x="5138738" y="2352675"/>
          <p14:tracePt t="110199" x="5084763" y="2352675"/>
          <p14:tracePt t="110216" x="5053013" y="2347913"/>
          <p14:tracePt t="110232" x="5002213" y="2320925"/>
          <p14:tracePt t="110249" x="4983163" y="2306638"/>
          <p14:tracePt t="110266" x="4933950" y="2270125"/>
          <p14:tracePt t="110282" x="4902200" y="2247900"/>
          <p14:tracePt t="110299" x="4878388" y="2233613"/>
          <p14:tracePt t="110316" x="4865688" y="2230438"/>
          <p14:tracePt t="110333" x="4860925" y="2225675"/>
          <p14:tracePt t="110334" x="0" y="0"/>
        </p14:tracePtLst>
        <p14:tracePtLst>
          <p14:tracePt t="120841" x="1765300" y="3684588"/>
          <p14:tracePt t="121043" x="1768475" y="3684588"/>
          <p14:tracePt t="121057" x="1773238" y="3684588"/>
          <p14:tracePt t="121066" x="1778000" y="3684588"/>
          <p14:tracePt t="121083" x="1792288" y="3684588"/>
          <p14:tracePt t="121100" x="1814513" y="3684588"/>
          <p14:tracePt t="121117" x="1833563" y="3684588"/>
          <p14:tracePt t="121132" x="1887538" y="3684588"/>
          <p14:tracePt t="121166" x="1970088" y="3694113"/>
          <p14:tracePt t="121201" x="2038350" y="3694113"/>
          <p14:tracePt t="121236" x="2089150" y="3694113"/>
          <p14:tracePt t="121249" x="2101850" y="3694113"/>
          <p14:tracePt t="121269" x="2128838" y="3694113"/>
          <p14:tracePt t="121283" x="2143125" y="3694113"/>
          <p14:tracePt t="121301" x="2174875" y="3694113"/>
          <p14:tracePt t="121316" x="2184400" y="3694113"/>
          <p14:tracePt t="121335" x="2206625" y="3697288"/>
          <p14:tracePt t="121350" x="2220913" y="3702050"/>
          <p14:tracePt t="121368" x="2252663" y="3702050"/>
          <p14:tracePt t="121382" x="2266950" y="3702050"/>
          <p14:tracePt t="121399" x="2274888" y="3702050"/>
          <p14:tracePt t="121416" x="2306638" y="3702050"/>
          <p14:tracePt t="121433" x="2325688" y="3702050"/>
          <p14:tracePt t="121449" x="2366963" y="3702050"/>
          <p14:tracePt t="121466" x="2393950" y="3702050"/>
          <p14:tracePt t="121482" x="2439988" y="3711575"/>
          <p14:tracePt t="121499" x="2466975" y="3721100"/>
          <p14:tracePt t="121515" x="2489200" y="3721100"/>
          <p14:tracePt t="121533" x="2503488" y="3725863"/>
          <p14:tracePt t="121550" x="2535238" y="3730625"/>
          <p14:tracePt t="121567" x="2554288" y="3730625"/>
          <p14:tracePt t="121583" x="2593975" y="3738563"/>
          <p14:tracePt t="121601" x="2630488" y="3743325"/>
          <p14:tracePt t="121617" x="2686050" y="3752850"/>
          <p14:tracePt t="121633" x="2713038" y="3752850"/>
          <p14:tracePt t="121650" x="2744788" y="3757613"/>
          <p14:tracePt t="121666" x="2759075" y="3757613"/>
          <p14:tracePt t="121683" x="2781300" y="3757613"/>
          <p14:tracePt t="121699" x="2808288" y="3757613"/>
          <p14:tracePt t="121717" x="2854325" y="3767138"/>
          <p14:tracePt t="121733" x="2895600" y="3770313"/>
          <p14:tracePt t="121750" x="2949575" y="3770313"/>
          <p14:tracePt t="121766" x="2982913" y="3770313"/>
          <p14:tracePt t="121784" x="3009900" y="3770313"/>
          <p14:tracePt t="121799" x="3073400" y="3770313"/>
          <p14:tracePt t="121819" x="3127375" y="3770313"/>
          <p14:tracePt t="121833" x="3155950" y="3770313"/>
          <p14:tracePt t="121850" x="3192463" y="3770313"/>
          <p14:tracePt t="121866" x="3255963" y="3770313"/>
          <p14:tracePt t="121883" x="3282950" y="3770313"/>
          <p14:tracePt t="121900" x="3338513" y="3770313"/>
          <p14:tracePt t="121916" x="3382963" y="3770313"/>
          <p14:tracePt t="121932" x="3443288" y="3779838"/>
          <p14:tracePt t="121949" x="3479800" y="3789363"/>
          <p14:tracePt t="121966" x="3524250" y="3789363"/>
          <p14:tracePt t="121982" x="3543300" y="3794125"/>
          <p14:tracePt t="121999" x="3602038" y="3803650"/>
          <p14:tracePt t="122016" x="3638550" y="3803650"/>
          <p14:tracePt t="122033" x="3738563" y="3811588"/>
          <p14:tracePt t="122049" x="3789363" y="3811588"/>
          <p14:tracePt t="122066" x="3875088" y="3816350"/>
          <p14:tracePt t="122083" x="3911600" y="3816350"/>
          <p14:tracePt t="122100" x="3962400" y="3825875"/>
          <p14:tracePt t="122116" x="3971925" y="3825875"/>
          <p14:tracePt t="122134" x="4013200" y="3825875"/>
          <p14:tracePt t="122149" x="4040188" y="3825875"/>
          <p14:tracePt t="122168" x="4113213" y="3825875"/>
          <p14:tracePt t="122182" x="4162425" y="3825875"/>
          <p14:tracePt t="122199" x="4227513" y="3835400"/>
          <p14:tracePt t="122216" x="4337050" y="3835400"/>
          <p14:tracePt t="122233" x="4400550" y="3835400"/>
          <p14:tracePt t="122236" x="4437063" y="3835400"/>
          <p14:tracePt t="122249" x="4473575" y="3835400"/>
          <p14:tracePt t="122266" x="4500563" y="3835400"/>
          <p14:tracePt t="122283" x="4583113" y="3835400"/>
          <p14:tracePt t="122299" x="4646613" y="3835400"/>
          <p14:tracePt t="122303" x="4683125" y="3835400"/>
          <p14:tracePt t="122316" x="4756150" y="3835400"/>
          <p14:tracePt t="122333" x="4819650" y="3835400"/>
          <p14:tracePt t="122350" x="4892675" y="3835400"/>
          <p14:tracePt t="122366" x="4919663" y="3835400"/>
          <p14:tracePt t="122369" x="4933950" y="3835400"/>
          <p14:tracePt t="122384" x="4943475" y="3835400"/>
          <p14:tracePt t="122399" x="4956175" y="3835400"/>
          <p14:tracePt t="122416" x="5002213" y="3835400"/>
          <p14:tracePt t="122433" x="5048250" y="3835400"/>
          <p14:tracePt t="122449" x="5184775" y="3835400"/>
          <p14:tracePt t="122466" x="5280025" y="3835400"/>
          <p14:tracePt t="122482" x="5440363" y="3835400"/>
          <p14:tracePt t="122499" x="5521325" y="3835400"/>
          <p14:tracePt t="122516" x="5667375" y="3835400"/>
          <p14:tracePt t="122532" x="5740400" y="3835400"/>
          <p14:tracePt t="122550" x="5876925" y="3835400"/>
          <p14:tracePt t="122566" x="5959475" y="3835400"/>
          <p14:tracePt t="122585" x="6119813" y="3835400"/>
          <p14:tracePt t="122600" x="6205538" y="3843338"/>
          <p14:tracePt t="122619" x="6388100" y="3852863"/>
          <p14:tracePt t="122632" x="6497638" y="3852863"/>
          <p14:tracePt t="122649" x="6584950" y="3862388"/>
          <p14:tracePt t="122666" x="6731000" y="3862388"/>
          <p14:tracePt t="122683" x="6789738" y="3862388"/>
          <p14:tracePt t="122699" x="6867525" y="3862388"/>
          <p14:tracePt t="122716" x="6894513" y="3871913"/>
          <p14:tracePt t="122733" x="6985000" y="3871913"/>
          <p14:tracePt t="122749" x="7045325" y="3879850"/>
          <p14:tracePt t="122766" x="7208838" y="3898900"/>
          <p14:tracePt t="122784" x="7254875" y="3898900"/>
          <p14:tracePt t="122799" x="7369175" y="3898900"/>
          <p14:tracePt t="122819" x="7377113" y="3898900"/>
          <p14:tracePt t="122821" x="7381875" y="3898900"/>
          <p14:tracePt t="123077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1298575"/>
            <a:ext cx="7886700" cy="268288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sz="2700" b="1" dirty="0"/>
              <a:t>Examples</a:t>
            </a:r>
            <a:r>
              <a:rPr lang="zh-CN" altLang="en-US" dirty="0" smtClean="0"/>
              <a:t>：</a:t>
            </a:r>
            <a:endParaRPr lang="zh-CN" altLang="en-US" dirty="0"/>
          </a:p>
        </p:txBody>
      </p:sp>
      <p:pic>
        <p:nvPicPr>
          <p:cNvPr id="75779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13" y="1566863"/>
            <a:ext cx="58928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2771775" y="4606925"/>
            <a:ext cx="3646488" cy="3000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50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请同学们自己举一些格和非格的偏序集的例子</a:t>
            </a: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269"/>
    </mc:Choice>
    <mc:Fallback xmlns="">
      <p:transition spd="slow" advTm="123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639" x="2393950" y="3197225"/>
          <p14:tracePt t="15660" x="2393950" y="3160713"/>
          <p14:tracePt t="15678" x="2393950" y="3141663"/>
          <p14:tracePt t="15695" x="2384425" y="3090863"/>
          <p14:tracePt t="15712" x="2379663" y="3073400"/>
          <p14:tracePt t="15728" x="2379663" y="3009900"/>
          <p14:tracePt t="15761" x="2379663" y="2917825"/>
          <p14:tracePt t="15795" x="2384425" y="2781300"/>
          <p14:tracePt t="15828" x="2430463" y="2566988"/>
          <p14:tracePt t="15845" x="2447925" y="2517775"/>
          <p14:tracePt t="15862" x="2471738" y="2444750"/>
          <p14:tracePt t="15878" x="2493963" y="2403475"/>
          <p14:tracePt t="15896" x="2525713" y="2343150"/>
          <p14:tracePt t="15912" x="2540000" y="2311400"/>
          <p14:tracePt t="15929" x="2562225" y="2262188"/>
          <p14:tracePt t="15945" x="2581275" y="2243138"/>
          <p14:tracePt t="15962" x="2608263" y="2201863"/>
          <p14:tracePt t="15978" x="2622550" y="2179638"/>
          <p14:tracePt t="15995" x="2649538" y="2147888"/>
          <p14:tracePt t="16012" x="2671763" y="2125663"/>
          <p14:tracePt t="16029" x="2703513" y="2092325"/>
          <p14:tracePt t="16046" x="2727325" y="2079625"/>
          <p14:tracePt t="16063" x="2744788" y="2065338"/>
          <p14:tracePt t="16079" x="2781300" y="2047875"/>
          <p14:tracePt t="16096" x="2803525" y="2033588"/>
          <p14:tracePt t="16112" x="2817813" y="2028825"/>
          <p14:tracePt t="16130" x="2827338" y="2019300"/>
          <p14:tracePt t="16145" x="2886075" y="2019300"/>
          <p14:tracePt t="16162" x="2922588" y="2019300"/>
          <p14:tracePt t="16178" x="3032125" y="2019300"/>
          <p14:tracePt t="16195" x="3105150" y="2024063"/>
          <p14:tracePt t="16212" x="3219450" y="2043113"/>
          <p14:tracePt t="16228" x="3260725" y="2052638"/>
          <p14:tracePt t="16245" x="3302000" y="2070100"/>
          <p14:tracePt t="16262" x="3319463" y="2084388"/>
          <p14:tracePt t="16278" x="3365500" y="2116138"/>
          <p14:tracePt t="16294" x="3397250" y="2138363"/>
          <p14:tracePt t="16311" x="3460750" y="2193925"/>
          <p14:tracePt t="16328" x="3492500" y="2216150"/>
          <p14:tracePt t="16344" x="3560763" y="2284413"/>
          <p14:tracePt t="16361" x="3592513" y="2316163"/>
          <p14:tracePt t="16378" x="3633788" y="2362200"/>
          <p14:tracePt t="16395" x="3665538" y="2393950"/>
          <p14:tracePt t="16412" x="3702050" y="2444750"/>
          <p14:tracePt t="16429" x="3725863" y="2466975"/>
          <p14:tracePt t="16445" x="3770313" y="2517775"/>
          <p14:tracePt t="16462" x="3794125" y="2557463"/>
          <p14:tracePt t="16479" x="3830638" y="2613025"/>
          <p14:tracePt t="16495" x="3848100" y="2640013"/>
          <p14:tracePt t="16514" x="3862388" y="2671763"/>
          <p14:tracePt t="16529" x="3875088" y="2703513"/>
          <p14:tracePt t="16546" x="3898900" y="2759075"/>
          <p14:tracePt t="16562" x="3911600" y="2813050"/>
          <p14:tracePt t="16580" x="3930650" y="2890838"/>
          <p14:tracePt t="16595" x="3940175" y="2941638"/>
          <p14:tracePt t="16612" x="3957638" y="2995613"/>
          <p14:tracePt t="16628" x="3971925" y="3087688"/>
          <p14:tracePt t="16645" x="3981450" y="3127375"/>
          <p14:tracePt t="16662" x="3994150" y="3192463"/>
          <p14:tracePt t="16678" x="3994150" y="3219450"/>
          <p14:tracePt t="16681" x="4003675" y="3251200"/>
          <p14:tracePt t="16695" x="4003675" y="3278188"/>
          <p14:tracePt t="16711" x="4003675" y="3314700"/>
          <p14:tracePt t="16728" x="4003675" y="3387725"/>
          <p14:tracePt t="16745" x="3998913" y="3438525"/>
          <p14:tracePt t="16761" x="3981450" y="3529013"/>
          <p14:tracePt t="16779" x="3962400" y="3584575"/>
          <p14:tracePt t="16795" x="3940175" y="3660775"/>
          <p14:tracePt t="16812" x="3925888" y="3694113"/>
          <p14:tracePt t="16829" x="3884613" y="3757613"/>
          <p14:tracePt t="16846" x="3862388" y="3798888"/>
          <p14:tracePt t="16862" x="3803650" y="3862388"/>
          <p14:tracePt t="16878" x="3770313" y="3894138"/>
          <p14:tracePt t="16896" x="3697288" y="3944938"/>
          <p14:tracePt t="16912" x="3652838" y="3971925"/>
          <p14:tracePt t="16929" x="3570288" y="4003675"/>
          <p14:tracePt t="16945" x="3519488" y="4021138"/>
          <p14:tracePt t="16962" x="3429000" y="4035425"/>
          <p14:tracePt t="16978" x="3365500" y="4035425"/>
          <p14:tracePt t="16996" x="3241675" y="4035425"/>
          <p14:tracePt t="17012" x="3182938" y="4030663"/>
          <p14:tracePt t="17029" x="3141663" y="4025900"/>
          <p14:tracePt t="17046" x="3027363" y="3998913"/>
          <p14:tracePt t="17063" x="2995613" y="3981450"/>
          <p14:tracePt t="17066" x="2968625" y="3976688"/>
          <p14:tracePt t="17079" x="2936875" y="3952875"/>
          <p14:tracePt t="17097" x="2917825" y="3944938"/>
          <p14:tracePt t="17100" x="2895600" y="3925888"/>
          <p14:tracePt t="17112" x="2863850" y="3889375"/>
          <p14:tracePt t="17131" x="2840038" y="3857625"/>
          <p14:tracePt t="17145" x="2790825" y="3784600"/>
          <p14:tracePt t="17163" x="2768600" y="3752850"/>
          <p14:tracePt t="17178" x="2727325" y="3679825"/>
          <p14:tracePt t="17197" x="2708275" y="3652838"/>
          <p14:tracePt t="17200" x="2686050" y="3606800"/>
          <p14:tracePt t="17211" x="2659063" y="3552825"/>
          <p14:tracePt t="17229" x="2640013" y="3511550"/>
          <p14:tracePt t="17245" x="2593975" y="3375025"/>
          <p14:tracePt t="17264" x="2576513" y="3319463"/>
          <p14:tracePt t="17267" x="2557463" y="3246438"/>
          <p14:tracePt t="17279" x="2557463" y="3168650"/>
          <p14:tracePt t="17297" x="2549525" y="3109913"/>
          <p14:tracePt t="17312" x="2549525" y="2963863"/>
          <p14:tracePt t="17330" x="2549525" y="2900363"/>
          <p14:tracePt t="17345" x="2562225" y="2763838"/>
          <p14:tracePt t="17362" x="2571750" y="2713038"/>
          <p14:tracePt t="17379" x="2589213" y="2598738"/>
          <p14:tracePt t="17395" x="2603500" y="2557463"/>
          <p14:tracePt t="17412" x="2649538" y="2462213"/>
          <p14:tracePt t="17428" x="2681288" y="2416175"/>
          <p14:tracePt t="17445" x="2717800" y="2362200"/>
          <p14:tracePt t="17461" x="2790825" y="2266950"/>
          <p14:tracePt t="17478" x="2813050" y="2233613"/>
          <p14:tracePt t="17495" x="2905125" y="2152650"/>
          <p14:tracePt t="17511" x="2936875" y="2128838"/>
          <p14:tracePt t="17529" x="3005138" y="2097088"/>
          <p14:tracePt t="17545" x="3027363" y="2084388"/>
          <p14:tracePt t="17562" x="3068638" y="2079625"/>
          <p14:tracePt t="17579" x="3087688" y="2079625"/>
          <p14:tracePt t="17595" x="3132138" y="2079625"/>
          <p14:tracePt t="17612" x="3163888" y="2092325"/>
          <p14:tracePt t="17628" x="3268663" y="2128838"/>
          <p14:tracePt t="17645" x="3309938" y="2147888"/>
          <p14:tracePt t="17662" x="3443288" y="2211388"/>
          <p14:tracePt t="17678" x="3497263" y="2247900"/>
          <p14:tracePt t="17695" x="3643313" y="2347913"/>
          <p14:tracePt t="17711" x="3697288" y="2384425"/>
          <p14:tracePt t="17728" x="3835400" y="2508250"/>
          <p14:tracePt t="17745" x="3875088" y="2554288"/>
          <p14:tracePt t="17761" x="3948113" y="2654300"/>
          <p14:tracePt t="17779" x="3984625" y="2695575"/>
          <p14:tracePt t="17796" x="4040188" y="2827338"/>
          <p14:tracePt t="17812" x="4067175" y="2868613"/>
          <p14:tracePt t="17829" x="4081463" y="2973388"/>
          <p14:tracePt t="17846" x="4081463" y="3009900"/>
          <p14:tracePt t="17862" x="4081463" y="3059113"/>
          <p14:tracePt t="17879" x="4081463" y="3160713"/>
          <p14:tracePt t="17896" x="4030663" y="3309938"/>
          <p14:tracePt t="17911" x="4013200" y="3375025"/>
          <p14:tracePt t="17928" x="3962400" y="3475038"/>
          <p14:tracePt t="17931" x="3911600" y="3565525"/>
          <p14:tracePt t="17945" x="3875088" y="3633788"/>
          <p14:tracePt t="17962" x="3816350" y="3711575"/>
          <p14:tracePt t="17965" x="3757613" y="3789363"/>
          <p14:tracePt t="17978" x="3706813" y="3857625"/>
          <p14:tracePt t="17995" x="3638550" y="3925888"/>
          <p14:tracePt t="18011" x="3529013" y="4030663"/>
          <p14:tracePt t="18028" x="3482975" y="4062413"/>
          <p14:tracePt t="18031" x="3451225" y="4081463"/>
          <p14:tracePt t="18045" x="3433763" y="4094163"/>
          <p14:tracePt t="18062" x="3419475" y="4098925"/>
          <p14:tracePt t="18079" x="3411538" y="4098925"/>
          <p14:tracePt t="18095" x="3387725" y="4098925"/>
          <p14:tracePt t="18112" x="3297238" y="4081463"/>
          <p14:tracePt t="18128" x="3224213" y="4071938"/>
          <p14:tracePt t="18146" x="3087688" y="4044950"/>
          <p14:tracePt t="18161" x="3032125" y="4035425"/>
          <p14:tracePt t="18161" x="0" y="0"/>
        </p14:tracePtLst>
        <p14:tracePtLst>
          <p14:tracePt t="20417" x="2520950" y="3292475"/>
          <p14:tracePt t="20451" x="2520950" y="3287713"/>
          <p14:tracePt t="20473" x="2530475" y="3278188"/>
          <p14:tracePt t="20484" x="2535238" y="3273425"/>
          <p14:tracePt t="20586" x="2540000" y="3273425"/>
          <p14:tracePt t="20596" x="2549525" y="3273425"/>
          <p14:tracePt t="20609" x="2562225" y="3273425"/>
          <p14:tracePt t="20619" x="2571750" y="3273425"/>
          <p14:tracePt t="20629" x="2581275" y="3273425"/>
          <p14:tracePt t="20644" x="2586038" y="3273425"/>
          <p14:tracePt t="20661" x="2589213" y="3273425"/>
          <p14:tracePt t="20678" x="2593975" y="3273425"/>
          <p14:tracePt t="20698" x="2603500" y="3273425"/>
          <p14:tracePt t="20712" x="2603500" y="3282950"/>
          <p14:tracePt t="20728" x="2617788" y="3287713"/>
          <p14:tracePt t="20746" x="2625725" y="3292475"/>
          <p14:tracePt t="20762" x="2630488" y="3297238"/>
          <p14:tracePt t="20778" x="2640013" y="3302000"/>
          <p14:tracePt t="20795" x="2640013" y="3305175"/>
          <p14:tracePt t="20812" x="2649538" y="3324225"/>
          <p14:tracePt t="20830" x="2654300" y="3328988"/>
          <p14:tracePt t="20833" x="2659063" y="3341688"/>
          <p14:tracePt t="20845" x="2667000" y="3351213"/>
          <p14:tracePt t="20862" x="2671763" y="3365500"/>
          <p14:tracePt t="20878" x="2671763" y="3387725"/>
          <p14:tracePt t="20894" x="2676525" y="3392488"/>
          <p14:tracePt t="20911" x="2676525" y="3411538"/>
          <p14:tracePt t="20928" x="2676525" y="3414713"/>
          <p14:tracePt t="20945" x="2676525" y="3424238"/>
          <p14:tracePt t="20962" x="2676525" y="3433763"/>
          <p14:tracePt t="20979" x="2676525" y="3455988"/>
          <p14:tracePt t="20995" x="2671763" y="3465513"/>
          <p14:tracePt t="21012" x="2659063" y="3479800"/>
          <p14:tracePt t="21029" x="2640013" y="3497263"/>
          <p14:tracePt t="21050" x="2630488" y="3502025"/>
          <p14:tracePt t="21063" x="2625725" y="3502025"/>
          <p14:tracePt t="21078" x="2622550" y="3502025"/>
          <p14:tracePt t="21095" x="2608263" y="3511550"/>
          <p14:tracePt t="21112" x="2581275" y="3516313"/>
          <p14:tracePt t="21128" x="2525713" y="3516313"/>
          <p14:tracePt t="21145" x="2498725" y="3516313"/>
          <p14:tracePt t="21162" x="2466975" y="3516313"/>
          <p14:tracePt t="21178" x="2457450" y="3516313"/>
          <p14:tracePt t="21195" x="2447925" y="3506788"/>
          <p14:tracePt t="21212" x="2447925" y="3502025"/>
          <p14:tracePt t="21228" x="2444750" y="3502025"/>
          <p14:tracePt t="21252" x="2444750" y="3497263"/>
          <p14:tracePt t="21285" x="2439988" y="3492500"/>
          <p14:tracePt t="21296" x="2435225" y="3487738"/>
          <p14:tracePt t="21306" x="2425700" y="3470275"/>
          <p14:tracePt t="21318" x="2425700" y="3455988"/>
          <p14:tracePt t="21329" x="2420938" y="3438525"/>
          <p14:tracePt t="21346" x="2411413" y="3411538"/>
          <p14:tracePt t="21362" x="2408238" y="3387725"/>
          <p14:tracePt t="21378" x="2408238" y="3375025"/>
          <p14:tracePt t="21395" x="2408238" y="3355975"/>
          <p14:tracePt t="21396" x="0" y="0"/>
        </p14:tracePtLst>
        <p14:tracePtLst>
          <p14:tracePt t="22556" x="3429000" y="3324225"/>
          <p14:tracePt t="22602" x="3429000" y="3319463"/>
          <p14:tracePt t="22611" x="3433763" y="3319463"/>
          <p14:tracePt t="22623" x="3438525" y="3314700"/>
          <p14:tracePt t="22645" x="3446463" y="3305175"/>
          <p14:tracePt t="22679" x="3465513" y="3302000"/>
          <p14:tracePt t="22702" x="3470275" y="3302000"/>
          <p14:tracePt t="22712" x="3475038" y="3302000"/>
          <p14:tracePt t="22728" x="3487738" y="3302000"/>
          <p14:tracePt t="22745" x="3511550" y="3302000"/>
          <p14:tracePt t="22761" x="3519488" y="3302000"/>
          <p14:tracePt t="22779" x="3538538" y="3302000"/>
          <p14:tracePt t="22795" x="3543300" y="3302000"/>
          <p14:tracePt t="22824" x="3548063" y="3302000"/>
          <p14:tracePt t="22847" x="3552825" y="3302000"/>
          <p14:tracePt t="22858" x="3556000" y="3302000"/>
          <p14:tracePt t="22869" x="3565525" y="3302000"/>
          <p14:tracePt t="22892" x="3570288" y="3302000"/>
          <p14:tracePt t="22904" x="3570288" y="3309938"/>
          <p14:tracePt t="22914" x="3575050" y="3309938"/>
          <p14:tracePt t="22948" x="3579813" y="3314700"/>
          <p14:tracePt t="22971" x="3584575" y="3324225"/>
          <p14:tracePt t="22982" x="3589338" y="3328988"/>
          <p14:tracePt t="22992" x="3589338" y="3341688"/>
          <p14:tracePt t="23004" x="3597275" y="3351213"/>
          <p14:tracePt t="23016" x="3602038" y="3365500"/>
          <p14:tracePt t="23028" x="3602038" y="3378200"/>
          <p14:tracePt t="23046" x="3602038" y="3387725"/>
          <p14:tracePt t="23063" x="3602038" y="3406775"/>
          <p14:tracePt t="23078" x="3597275" y="3419475"/>
          <p14:tracePt t="23097" x="3589338" y="3429000"/>
          <p14:tracePt t="23111" x="3584575" y="3433763"/>
          <p14:tracePt t="23130" x="3579813" y="3443288"/>
          <p14:tracePt t="23145" x="3575050" y="3443288"/>
          <p14:tracePt t="23163" x="3552825" y="3455988"/>
          <p14:tracePt t="23178" x="3529013" y="3460750"/>
          <p14:tracePt t="23196" x="3497263" y="3470275"/>
          <p14:tracePt t="23212" x="3470275" y="3470275"/>
          <p14:tracePt t="23228" x="3451225" y="3465513"/>
          <p14:tracePt t="23245" x="3419475" y="3460750"/>
          <p14:tracePt t="23262" x="3392488" y="3443288"/>
          <p14:tracePt t="23279" x="3382963" y="3438525"/>
          <p14:tracePt t="23295" x="3360738" y="3424238"/>
          <p14:tracePt t="23312" x="3338513" y="3402013"/>
          <p14:tracePt t="23329" x="3333750" y="3397250"/>
          <p14:tracePt t="23331" x="3324225" y="3392488"/>
          <p14:tracePt t="23345" x="3319463" y="3387725"/>
          <p14:tracePt t="23361" x="3314700" y="3382963"/>
          <p14:tracePt t="23361" x="0" y="0"/>
        </p14:tracePtLst>
        <p14:tracePtLst>
          <p14:tracePt t="25401" x="2525713" y="3333750"/>
          <p14:tracePt t="25423" x="2525713" y="3328988"/>
          <p14:tracePt t="25445" x="2525713" y="3324225"/>
          <p14:tracePt t="25457" x="2525713" y="3319463"/>
          <p14:tracePt t="25469" x="2525713" y="3314700"/>
          <p14:tracePt t="25490" x="2535238" y="3309938"/>
          <p14:tracePt t="25513" x="2535238" y="3305175"/>
          <p14:tracePt t="25545" x="2535238" y="3302000"/>
          <p14:tracePt t="25580" x="2549525" y="3273425"/>
          <p14:tracePt t="25595" x="2554288" y="3265488"/>
          <p14:tracePt t="25613" x="2557463" y="3260725"/>
          <p14:tracePt t="25629" x="2571750" y="3251200"/>
          <p14:tracePt t="25651" x="2571750" y="3246438"/>
          <p14:tracePt t="25705" x="2576513" y="3246438"/>
          <p14:tracePt t="25717" x="2581275" y="3246438"/>
          <p14:tracePt t="25726" x="2586038" y="3246438"/>
          <p14:tracePt t="25738" x="2598738" y="3246438"/>
          <p14:tracePt t="25752" x="2608263" y="3251200"/>
          <p14:tracePt t="25761" x="2613025" y="3251200"/>
          <p14:tracePt t="25785" x="2622550" y="3251200"/>
          <p14:tracePt t="25795" x="2622550" y="3255963"/>
          <p14:tracePt t="25818" x="2630488" y="3265488"/>
          <p14:tracePt t="25829" x="2635250" y="3268663"/>
          <p14:tracePt t="25846" x="2649538" y="3273425"/>
          <p14:tracePt t="25862" x="2671763" y="3292475"/>
          <p14:tracePt t="25879" x="2676525" y="3297238"/>
          <p14:tracePt t="25895" x="2686050" y="3302000"/>
          <p14:tracePt t="25911" x="2690813" y="3309938"/>
          <p14:tracePt t="25929" x="2690813" y="3324225"/>
          <p14:tracePt t="25945" x="2690813" y="3338513"/>
          <p14:tracePt t="25962" x="2690813" y="3351213"/>
          <p14:tracePt t="25978" x="2681288" y="3370263"/>
          <p14:tracePt t="25996" x="2667000" y="3392488"/>
          <p14:tracePt t="26014" x="2635250" y="3433763"/>
          <p14:tracePt t="26030" x="2608263" y="3451225"/>
          <p14:tracePt t="26047" x="2593975" y="3455988"/>
          <p14:tracePt t="26063" x="2593975" y="3465513"/>
          <p14:tracePt t="26132" x="2589213" y="3465513"/>
          <p14:tracePt t="26178" x="2586038" y="3465513"/>
          <p14:tracePt t="26199" x="2581275" y="3465513"/>
          <p14:tracePt t="26213" x="2576513" y="3465513"/>
          <p14:tracePt t="26222" x="2562225" y="3460750"/>
          <p14:tracePt t="26244" x="0" y="0"/>
        </p14:tracePtLst>
        <p14:tracePtLst>
          <p14:tracePt t="27070" x="3402013" y="3309938"/>
          <p14:tracePt t="27079" x="3397250" y="3324225"/>
          <p14:tracePt t="27088" x="3387725" y="3338513"/>
          <p14:tracePt t="27100" x="3382963" y="3346450"/>
          <p14:tracePt t="27111" x="3382963" y="3360738"/>
          <p14:tracePt t="27128" x="3378200" y="3375025"/>
          <p14:tracePt t="27145" x="3378200" y="3406775"/>
          <p14:tracePt t="27178" x="3392488" y="3446463"/>
          <p14:tracePt t="27211" x="3402013" y="3465513"/>
          <p14:tracePt t="27273" x="3406775" y="3465513"/>
          <p14:tracePt t="27282" x="3411538" y="3465513"/>
          <p14:tracePt t="27290" x="3414713" y="3465513"/>
          <p14:tracePt t="27304" x="3419475" y="3460750"/>
          <p14:tracePt t="27314" x="3429000" y="3451225"/>
          <p14:tracePt t="27329" x="3433763" y="3443288"/>
          <p14:tracePt t="27345" x="3438525" y="3438525"/>
          <p14:tracePt t="27362" x="3475038" y="3387725"/>
          <p14:tracePt t="27378" x="3487738" y="3370263"/>
          <p14:tracePt t="27381" x="3502025" y="3328988"/>
          <p14:tracePt t="27394" x="3506788" y="3302000"/>
          <p14:tracePt t="27412" x="3516313" y="3282950"/>
          <p14:tracePt t="27428" x="3519488" y="3265488"/>
          <p14:tracePt t="27445" x="3519488" y="3260725"/>
          <p14:tracePt t="27650" x="0" y="0"/>
        </p14:tracePtLst>
        <p14:tracePtLst>
          <p14:tracePt t="29485" x="3014663" y="3894138"/>
          <p14:tracePt t="29654" x="3009900" y="3894138"/>
          <p14:tracePt t="29665" x="3009900" y="3898900"/>
          <p14:tracePt t="29677" x="3005138" y="3898900"/>
          <p14:tracePt t="29721" x="3005138" y="3903663"/>
          <p14:tracePt t="29746" x="3005138" y="3908425"/>
          <p14:tracePt t="29754" x="2995613" y="3921125"/>
          <p14:tracePt t="29766" x="2995613" y="3930650"/>
          <p14:tracePt t="29797" x="2995613" y="3944938"/>
          <p14:tracePt t="29812" x="2995613" y="3957638"/>
          <p14:tracePt t="29828" x="2995613" y="3962400"/>
          <p14:tracePt t="29845" x="3000375" y="3981450"/>
          <p14:tracePt t="29861" x="3000375" y="3998913"/>
          <p14:tracePt t="29878" x="3005138" y="4030663"/>
          <p14:tracePt t="29895" x="3005138" y="4054475"/>
          <p14:tracePt t="29911" x="3009900" y="4062413"/>
          <p14:tracePt t="29933" x="3009900" y="4067175"/>
          <p14:tracePt t="29979" x="3014663" y="4067175"/>
          <p14:tracePt t="30002" x="3017838" y="4071938"/>
          <p14:tracePt t="30015" x="3027363" y="4071938"/>
          <p14:tracePt t="30036" x="3032125" y="4071938"/>
          <p14:tracePt t="30047" x="3036888" y="4071938"/>
          <p14:tracePt t="30058" x="3036888" y="4076700"/>
          <p14:tracePt t="30070" x="3046413" y="4076700"/>
          <p14:tracePt t="30080" x="3051175" y="4076700"/>
          <p14:tracePt t="30095" x="3068638" y="4076700"/>
          <p14:tracePt t="30112" x="3082925" y="4076700"/>
          <p14:tracePt t="30115" x="3095625" y="4076700"/>
          <p14:tracePt t="30129" x="3114675" y="4076700"/>
          <p14:tracePt t="30145" x="3127375" y="4067175"/>
          <p14:tracePt t="30148" x="3146425" y="4062413"/>
          <p14:tracePt t="30161" x="3160713" y="4057650"/>
          <p14:tracePt t="30178" x="3168650" y="4049713"/>
          <p14:tracePt t="30195" x="3197225" y="4040188"/>
          <p14:tracePt t="30211" x="3209925" y="4030663"/>
          <p14:tracePt t="30228" x="3219450" y="4017963"/>
          <p14:tracePt t="30245" x="3232150" y="4008438"/>
          <p14:tracePt t="30262" x="3236913" y="3998913"/>
          <p14:tracePt t="30278" x="3241675" y="3984625"/>
          <p14:tracePt t="30295" x="3246438" y="3971925"/>
          <p14:tracePt t="30312" x="3246438" y="3967163"/>
          <p14:tracePt t="30328" x="3246438" y="3952875"/>
          <p14:tracePt t="30361" x="3241675" y="3948113"/>
          <p14:tracePt t="30379" x="3241675" y="3944938"/>
          <p14:tracePt t="30395" x="3232150" y="3935413"/>
          <p14:tracePt t="30412" x="3232150" y="3930650"/>
          <p14:tracePt t="30429" x="3224213" y="3925888"/>
          <p14:tracePt t="30445" x="3214688" y="3916363"/>
          <p14:tracePt t="30463" x="3200400" y="3908425"/>
          <p14:tracePt t="30478" x="3197225" y="3903663"/>
          <p14:tracePt t="30495" x="3182938" y="3898900"/>
          <p14:tracePt t="30512" x="3163888" y="3884613"/>
          <p14:tracePt t="30530" x="3160713" y="3879850"/>
          <p14:tracePt t="30545" x="3146425" y="3875088"/>
          <p14:tracePt t="30562" x="3132138" y="3871913"/>
          <p14:tracePt t="30579" x="3124200" y="3871913"/>
          <p14:tracePt t="30595" x="3109913" y="3871913"/>
          <p14:tracePt t="30612" x="3095625" y="3857625"/>
          <p14:tracePt t="30628" x="3073400" y="3857625"/>
          <p14:tracePt t="30646" x="3036888" y="3852863"/>
          <p14:tracePt t="30661" x="3014663" y="3852863"/>
          <p14:tracePt t="30678" x="2986088" y="3852863"/>
          <p14:tracePt t="30695" x="2973388" y="3852863"/>
          <p14:tracePt t="30712" x="2949575" y="3852863"/>
          <p14:tracePt t="30728" x="2936875" y="3852863"/>
          <p14:tracePt t="30745" x="2932113" y="3852863"/>
          <p14:tracePt t="30762" x="2927350" y="3852863"/>
          <p14:tracePt t="30779" x="2917825" y="3862388"/>
          <p14:tracePt t="30796" x="2913063" y="3867150"/>
          <p14:tracePt t="30812" x="2900363" y="3879850"/>
          <p14:tracePt t="30834" x="2895600" y="3884613"/>
          <p14:tracePt t="30846" x="2895600" y="3894138"/>
          <p14:tracePt t="30861" x="2890838" y="3898900"/>
          <p14:tracePt t="30879" x="2890838" y="3908425"/>
          <p14:tracePt t="30895" x="2886075" y="3916363"/>
          <p14:tracePt t="30912" x="2886075" y="3930650"/>
          <p14:tracePt t="30928" x="2886075" y="3940175"/>
          <p14:tracePt t="30945" x="2881313" y="3944938"/>
          <p14:tracePt t="30961" x="2881313" y="3957638"/>
          <p14:tracePt t="30979" x="2881313" y="3962400"/>
          <p14:tracePt t="30982" x="2886075" y="3976688"/>
          <p14:tracePt t="30995" x="2886075" y="3981450"/>
          <p14:tracePt t="31012" x="2890838" y="3994150"/>
          <p14:tracePt t="31030" x="2890838" y="3998913"/>
          <p14:tracePt t="31047" x="2900363" y="4003675"/>
          <p14:tracePt t="31071" x="2905125" y="4008438"/>
          <p14:tracePt t="31093" x="2909888" y="4008438"/>
          <p14:tracePt t="31105" x="2917825" y="4013200"/>
          <p14:tracePt t="31115" x="2932113" y="4013200"/>
          <p14:tracePt t="31128" x="2959100" y="4021138"/>
          <p14:tracePt t="31145" x="2986088" y="4021138"/>
          <p14:tracePt t="31161" x="3059113" y="4021138"/>
          <p14:tracePt t="31178" x="3087688" y="4021138"/>
          <p14:tracePt t="31195" x="3119438" y="4021138"/>
          <p14:tracePt t="31212" x="3124200" y="4021138"/>
          <p14:tracePt t="31228" x="3141663" y="4013200"/>
          <p14:tracePt t="31245" x="3146425" y="4008438"/>
          <p14:tracePt t="31261" x="3155950" y="3998913"/>
          <p14:tracePt t="31279" x="3160713" y="3994150"/>
          <p14:tracePt t="31296" x="3173413" y="3967163"/>
          <p14:tracePt t="31312" x="3178175" y="3962400"/>
          <p14:tracePt t="31329" x="3182938" y="3952875"/>
          <p14:tracePt t="31331" x="3192463" y="3948113"/>
          <p14:tracePt t="31345" x="3197225" y="3935413"/>
          <p14:tracePt t="31363" x="3197225" y="3921125"/>
          <p14:tracePt t="31378" x="3200400" y="3908425"/>
          <p14:tracePt t="31396" x="3200400" y="3889375"/>
          <p14:tracePt t="31412" x="3200400" y="3884613"/>
          <p14:tracePt t="31428" x="3200400" y="3879850"/>
          <p14:tracePt t="31445" x="3200400" y="3871913"/>
          <p14:tracePt t="31461" x="3200400" y="3867150"/>
          <p14:tracePt t="31464" x="3200400" y="3852863"/>
          <p14:tracePt t="31478" x="3197225" y="3848100"/>
          <p14:tracePt t="31495" x="3197225" y="3843338"/>
          <p14:tracePt t="31512" x="3197225" y="3825875"/>
          <p14:tracePt t="31546" x="3197225" y="3821113"/>
          <p14:tracePt t="31562" x="3192463" y="3821113"/>
          <p14:tracePt t="31579" x="3192463" y="3816350"/>
          <p14:tracePt t="31599" x="3187700" y="3811588"/>
          <p14:tracePt t="31660" x="3182938" y="3806825"/>
          <p14:tracePt t="31691" x="3173413" y="3803650"/>
          <p14:tracePt t="31701" x="3168650" y="3798888"/>
          <p14:tracePt t="31712" x="3163888" y="3798888"/>
          <p14:tracePt t="31728" x="3163888" y="3789363"/>
          <p14:tracePt t="31745" x="3146425" y="3775075"/>
          <p14:tracePt t="31761" x="3141663" y="3770313"/>
          <p14:tracePt t="31779" x="3132138" y="3757613"/>
          <p14:tracePt t="31796" x="3127375" y="3752850"/>
          <p14:tracePt t="31813" x="3109913" y="3748088"/>
          <p14:tracePt t="31845" x="3105150" y="3743325"/>
          <p14:tracePt t="31861" x="3100388" y="3743325"/>
          <p14:tracePt t="31902" x="3095625" y="3743325"/>
          <p14:tracePt t="31914" x="3090863" y="3743325"/>
          <p14:tracePt t="31925" x="3078163" y="3748088"/>
          <p14:tracePt t="31937" x="3063875" y="3762375"/>
          <p14:tracePt t="31948" x="3046413" y="3767138"/>
          <p14:tracePt t="31961" x="3032125" y="3789363"/>
          <p14:tracePt t="31978" x="3017838" y="3794125"/>
          <p14:tracePt t="31995" x="2986088" y="3830638"/>
          <p14:tracePt t="32011" x="2973388" y="3840163"/>
          <p14:tracePt t="32028" x="2946400" y="3875088"/>
          <p14:tracePt t="32046" x="2941638" y="3879850"/>
          <p14:tracePt t="32062" x="2927350" y="3894138"/>
          <p14:tracePt t="32079" x="2922588" y="3894138"/>
          <p14:tracePt t="32095" x="2922588" y="3903663"/>
          <p14:tracePt t="32117" x="2922588" y="3908425"/>
          <p14:tracePt t="32129" x="2922588" y="3916363"/>
          <p14:tracePt t="32145" x="2922588" y="3921125"/>
          <p14:tracePt t="32162" x="2922588" y="3935413"/>
          <p14:tracePt t="32178" x="2922588" y="3940175"/>
          <p14:tracePt t="32195" x="2922588" y="3948113"/>
          <p14:tracePt t="32197" x="2927350" y="3962400"/>
          <p14:tracePt t="32211" x="2927350" y="3967163"/>
          <p14:tracePt t="32228" x="2932113" y="3971925"/>
          <p14:tracePt t="32245" x="2936875" y="3989388"/>
          <p14:tracePt t="32263" x="2954338" y="4013200"/>
          <p14:tracePt t="32279" x="2968625" y="4025900"/>
          <p14:tracePt t="32296" x="2986088" y="4040188"/>
          <p14:tracePt t="32311" x="3014663" y="4062413"/>
          <p14:tracePt t="32328" x="3032125" y="4071938"/>
          <p14:tracePt t="32332" x="3054350" y="4076700"/>
          <p14:tracePt t="32345" x="3073400" y="4076700"/>
          <p14:tracePt t="32362" x="3087688" y="4086225"/>
          <p14:tracePt t="32379" x="3109913" y="4086225"/>
          <p14:tracePt t="32395" x="3119438" y="4081463"/>
          <p14:tracePt t="32397" x="3132138" y="4081463"/>
          <p14:tracePt t="32412" x="3146425" y="4076700"/>
          <p14:tracePt t="32428" x="3163888" y="4071938"/>
          <p14:tracePt t="32445" x="3197225" y="4057650"/>
          <p14:tracePt t="32461" x="3219450" y="4049713"/>
          <p14:tracePt t="32478" x="3241675" y="4030663"/>
          <p14:tracePt t="32495" x="3265488" y="4025900"/>
          <p14:tracePt t="32511" x="3282950" y="4008438"/>
          <p14:tracePt t="32528" x="3287713" y="4003675"/>
          <p14:tracePt t="32545" x="3297238" y="3989388"/>
          <p14:tracePt t="32562" x="3302000" y="3981450"/>
          <p14:tracePt t="32579" x="3302000" y="3971925"/>
          <p14:tracePt t="32596" x="3302000" y="3962400"/>
          <p14:tracePt t="32613" x="3302000" y="3948113"/>
          <p14:tracePt t="32628" x="3302000" y="3935413"/>
          <p14:tracePt t="32647" x="3302000" y="3925888"/>
          <p14:tracePt t="32649" x="3302000" y="3908425"/>
          <p14:tracePt t="32661" x="3302000" y="3894138"/>
          <p14:tracePt t="32680" x="3297238" y="3871913"/>
          <p14:tracePt t="32695" x="3297238" y="3857625"/>
          <p14:tracePt t="32714" x="3292475" y="3848100"/>
          <p14:tracePt t="32728" x="3282950" y="3843338"/>
          <p14:tracePt t="32746" x="3278188" y="3835400"/>
          <p14:tracePt t="32749" x="3273425" y="3835400"/>
          <p14:tracePt t="32762" x="3273425" y="3830638"/>
          <p14:tracePt t="32780" x="3265488" y="3825875"/>
          <p14:tracePt t="32796" x="3260725" y="3821113"/>
          <p14:tracePt t="32812" x="3255963" y="3816350"/>
          <p14:tracePt t="32815" x="3246438" y="3816350"/>
          <p14:tracePt t="32828" x="3236913" y="3811588"/>
          <p14:tracePt t="32846" x="3224213" y="3803650"/>
          <p14:tracePt t="32861" x="3192463" y="3798888"/>
          <p14:tracePt t="32879" x="3182938" y="3798888"/>
          <p14:tracePt t="32881" x="3160713" y="3798888"/>
          <p14:tracePt t="32895" x="3151188" y="3798888"/>
          <p14:tracePt t="32912" x="3132138" y="3798888"/>
          <p14:tracePt t="32928" x="3114675" y="3798888"/>
          <p14:tracePt t="32945" x="3095625" y="3798888"/>
          <p14:tracePt t="32961" x="3063875" y="3806825"/>
          <p14:tracePt t="32978" x="3032125" y="3821113"/>
          <p14:tracePt t="32994" x="2990850" y="3840163"/>
          <p14:tracePt t="33011" x="2982913" y="3852863"/>
          <p14:tracePt t="33027" x="2963863" y="3867150"/>
          <p14:tracePt t="33045" x="2949575" y="3875088"/>
          <p14:tracePt t="33062" x="2932113" y="3889375"/>
          <p14:tracePt t="33079" x="2927350" y="3898900"/>
          <p14:tracePt t="33095" x="2922588" y="3911600"/>
          <p14:tracePt t="33111" x="2917825" y="3916363"/>
          <p14:tracePt t="33129" x="2913063" y="3925888"/>
          <p14:tracePt t="33145" x="2913063" y="3935413"/>
          <p14:tracePt t="33163" x="2913063" y="3952875"/>
          <p14:tracePt t="33178" x="2913063" y="3962400"/>
          <p14:tracePt t="33195" x="2913063" y="3971925"/>
          <p14:tracePt t="33212" x="2913063" y="3994150"/>
          <p14:tracePt t="33228" x="2913063" y="4003675"/>
          <p14:tracePt t="33245" x="2932113" y="4040188"/>
          <p14:tracePt t="33261" x="2946400" y="4049713"/>
          <p14:tracePt t="33278" x="2963863" y="4067175"/>
          <p14:tracePt t="33296" x="2968625" y="4067175"/>
          <p14:tracePt t="33312" x="2978150" y="4076700"/>
          <p14:tracePt t="33328" x="2990850" y="4076700"/>
          <p14:tracePt t="33345" x="3022600" y="4086225"/>
          <p14:tracePt t="33361" x="3051175" y="4089400"/>
          <p14:tracePt t="33379" x="3105150" y="4098925"/>
          <p14:tracePt t="33395" x="3124200" y="4098925"/>
          <p14:tracePt t="33411" x="3146425" y="4098925"/>
          <p14:tracePt t="33428" x="3168650" y="4098925"/>
          <p14:tracePt t="33445" x="3197225" y="4098925"/>
          <p14:tracePt t="33461" x="3224213" y="4098925"/>
          <p14:tracePt t="33478" x="3278188" y="4098925"/>
          <p14:tracePt t="33495" x="3305175" y="4098925"/>
          <p14:tracePt t="33512" x="3338513" y="4094163"/>
          <p14:tracePt t="33529" x="3351213" y="4089400"/>
          <p14:tracePt t="33545" x="3360738" y="4081463"/>
          <p14:tracePt t="33562" x="3375025" y="4076700"/>
          <p14:tracePt t="33579" x="3387725" y="4049713"/>
          <p14:tracePt t="33595" x="3392488" y="4030663"/>
          <p14:tracePt t="33613" x="3406775" y="4003675"/>
          <p14:tracePt t="33628" x="3406775" y="3994150"/>
          <p14:tracePt t="33646" x="3406775" y="3989388"/>
          <p14:tracePt t="33661" x="3406775" y="3981450"/>
          <p14:tracePt t="33680" x="3406775" y="3976688"/>
          <p14:tracePt t="33695" x="3406775" y="3971925"/>
          <p14:tracePt t="33712" x="3397250" y="3962400"/>
          <p14:tracePt t="33728" x="3387725" y="3944938"/>
          <p14:tracePt t="33745" x="3382963" y="3940175"/>
          <p14:tracePt t="33749" x="3378200" y="3935413"/>
          <p14:tracePt t="33762" x="3375025" y="3930650"/>
          <p14:tracePt t="33779" x="3370263" y="3921125"/>
          <p14:tracePt t="33795" x="3355975" y="3911600"/>
          <p14:tracePt t="33812" x="3351213" y="3908425"/>
          <p14:tracePt t="33815" x="3346450" y="3903663"/>
          <p14:tracePt t="33828" x="3333750" y="3889375"/>
          <p14:tracePt t="33845" x="3314700" y="3875088"/>
          <p14:tracePt t="33850" x="3302000" y="3867150"/>
          <p14:tracePt t="33861" x="3282950" y="3852863"/>
          <p14:tracePt t="33878" x="3260725" y="3843338"/>
          <p14:tracePt t="33895" x="3236913" y="3830638"/>
          <p14:tracePt t="33912" x="3232150" y="3830638"/>
          <p14:tracePt t="33928" x="3219450" y="3825875"/>
          <p14:tracePt t="33945" x="3209925" y="3825875"/>
          <p14:tracePt t="33961" x="3168650" y="3825875"/>
          <p14:tracePt t="33979" x="3151188" y="3825875"/>
          <p14:tracePt t="33995" x="3132138" y="3825875"/>
          <p14:tracePt t="34012" x="3109913" y="3830638"/>
          <p14:tracePt t="34029" x="3082925" y="3830638"/>
          <p14:tracePt t="34046" x="3073400" y="3835400"/>
          <p14:tracePt t="34063" x="3054350" y="3840163"/>
          <p14:tracePt t="34078" x="3041650" y="3848100"/>
          <p14:tracePt t="34096" x="3032125" y="3852863"/>
          <p14:tracePt t="34111" x="3014663" y="3867150"/>
          <p14:tracePt t="34129" x="3014663" y="3871913"/>
          <p14:tracePt t="34145" x="3000375" y="3875088"/>
          <p14:tracePt t="34177" x="2990850" y="3879850"/>
          <p14:tracePt t="34188" x="2990850" y="3884613"/>
          <p14:tracePt t="34201" x="2986088" y="3889375"/>
          <p14:tracePt t="34211" x="2982913" y="3898900"/>
          <p14:tracePt t="34228" x="2973388" y="3898900"/>
          <p14:tracePt t="34245" x="2973388" y="3903663"/>
          <p14:tracePt t="34393" x="2968625" y="3903663"/>
          <p14:tracePt t="34401" x="2968625" y="3908425"/>
          <p14:tracePt t="34414" x="2963863" y="3908425"/>
          <p14:tracePt t="34428" x="0" y="0"/>
        </p14:tracePtLst>
        <p14:tracePtLst>
          <p14:tracePt t="38507" x="2503488" y="3375025"/>
          <p14:tracePt t="38518" x="2503488" y="3365500"/>
          <p14:tracePt t="38532" x="2508250" y="3360738"/>
          <p14:tracePt t="38545" x="2508250" y="3355975"/>
          <p14:tracePt t="38562" x="2513013" y="3346450"/>
          <p14:tracePt t="38578" x="2517775" y="3333750"/>
          <p14:tracePt t="38611" x="2520950" y="3302000"/>
          <p14:tracePt t="38646" x="2544763" y="3265488"/>
          <p14:tracePt t="38679" x="2557463" y="3241675"/>
          <p14:tracePt t="38695" x="2562225" y="3228975"/>
          <p14:tracePt t="38712" x="2589213" y="3219450"/>
          <p14:tracePt t="38728" x="2603500" y="3209925"/>
          <p14:tracePt t="38746" x="2613025" y="3205163"/>
          <p14:tracePt t="38800" x="2617788" y="3205163"/>
          <p14:tracePt t="38813" x="2622550" y="3205163"/>
          <p14:tracePt t="38822" x="2625725" y="3209925"/>
          <p14:tracePt t="38833" x="2640013" y="3219450"/>
          <p14:tracePt t="38847" x="2644775" y="3224213"/>
          <p14:tracePt t="38861" x="2659063" y="3232150"/>
          <p14:tracePt t="38880" x="2667000" y="3246438"/>
          <p14:tracePt t="38895" x="2671763" y="3251200"/>
          <p14:tracePt t="38913" x="2676525" y="3273425"/>
          <p14:tracePt t="38928" x="2681288" y="3278188"/>
          <p14:tracePt t="38945" x="2690813" y="3287713"/>
          <p14:tracePt t="38947" x="2690813" y="3297238"/>
          <p14:tracePt t="38991" x="2690813" y="3302000"/>
          <p14:tracePt t="39024" x="2690813" y="3305175"/>
          <p14:tracePt t="39035" x="2681288" y="3305175"/>
          <p14:tracePt t="39093" x="2686050" y="3305175"/>
          <p14:tracePt t="39103" x="2708275" y="3292475"/>
          <p14:tracePt t="39114" x="2754313" y="3255963"/>
          <p14:tracePt t="39115" x="0" y="0"/>
        </p14:tracePtLst>
        <p14:tracePtLst>
          <p14:tracePt t="39948" x="3402013" y="3324225"/>
          <p14:tracePt t="39993" x="3397250" y="3333750"/>
          <p14:tracePt t="40004" x="3397250" y="3338513"/>
          <p14:tracePt t="40016" x="3382963" y="3355975"/>
          <p14:tracePt t="40029" x="3378200" y="3365500"/>
          <p14:tracePt t="40062" x="3365500" y="3419475"/>
          <p14:tracePt t="40095" x="3365500" y="3438525"/>
          <p14:tracePt t="40194" x="3370263" y="3438525"/>
          <p14:tracePt t="40205" x="3378200" y="3433763"/>
          <p14:tracePt t="40217" x="3387725" y="3429000"/>
          <p14:tracePt t="40228" x="3392488" y="3414713"/>
          <p14:tracePt t="40245" x="3411538" y="3387725"/>
          <p14:tracePt t="40262" x="3424238" y="3273425"/>
          <p14:tracePt t="40279" x="3424238" y="3236913"/>
          <p14:tracePt t="40297" x="3424238" y="3200400"/>
          <p14:tracePt t="40300" x="3424238" y="3178175"/>
          <p14:tracePt t="40312" x="3424238" y="3173413"/>
          <p14:tracePt t="40420" x="3419475" y="3173413"/>
          <p14:tracePt t="40431" x="3414713" y="3173413"/>
          <p14:tracePt t="40452" x="0" y="0"/>
        </p14:tracePtLst>
        <p14:tracePtLst>
          <p14:tracePt t="44485" x="3119438" y="1987550"/>
          <p14:tracePt t="44492" x="3124200" y="1992313"/>
          <p14:tracePt t="44526" x="3127375" y="1997075"/>
          <p14:tracePt t="44537" x="3136900" y="2006600"/>
          <p14:tracePt t="44551" x="3136900" y="2016125"/>
          <p14:tracePt t="44578" x="3155950" y="2033588"/>
          <p14:tracePt t="44611" x="3173413" y="2070100"/>
          <p14:tracePt t="44615" x="3178175" y="2084388"/>
          <p14:tracePt t="44647" x="3192463" y="2106613"/>
          <p14:tracePt t="44650" x="3197225" y="2120900"/>
          <p14:tracePt t="44662" x="3197225" y="2133600"/>
          <p14:tracePt t="44679" x="3205163" y="2147888"/>
          <p14:tracePt t="44695" x="3209925" y="2170113"/>
          <p14:tracePt t="44712" x="3209925" y="2174875"/>
          <p14:tracePt t="44728" x="3209925" y="2193925"/>
          <p14:tracePt t="44746" x="3209925" y="2201863"/>
          <p14:tracePt t="44750" x="3209925" y="2206625"/>
          <p14:tracePt t="44761" x="3209925" y="2220913"/>
          <p14:tracePt t="44780" x="3209925" y="2230438"/>
          <p14:tracePt t="44796" x="3200400" y="2247900"/>
          <p14:tracePt t="44812" x="3200400" y="2262188"/>
          <p14:tracePt t="44830" x="3192463" y="2293938"/>
          <p14:tracePt t="44846" x="3178175" y="2311400"/>
          <p14:tracePt t="44862" x="3163888" y="2325688"/>
          <p14:tracePt t="44879" x="3160713" y="2335213"/>
          <p14:tracePt t="44895" x="3151188" y="2339975"/>
          <p14:tracePt t="44911" x="3146425" y="2347913"/>
          <p14:tracePt t="44928" x="3141663" y="2347913"/>
          <p14:tracePt t="44945" x="3119438" y="2352675"/>
          <p14:tracePt t="44961" x="3100388" y="2357438"/>
          <p14:tracePt t="44978" x="3046413" y="2357438"/>
          <p14:tracePt t="44995" x="3017838" y="2357438"/>
          <p14:tracePt t="45011" x="2954338" y="2357438"/>
          <p14:tracePt t="45028" x="2927350" y="2357438"/>
          <p14:tracePt t="45045" x="2895600" y="2347913"/>
          <p14:tracePt t="45062" x="2890838" y="2343150"/>
          <p14:tracePt t="45079" x="2881313" y="2335213"/>
          <p14:tracePt t="45095" x="2876550" y="2335213"/>
          <p14:tracePt t="45113" x="2873375" y="2330450"/>
          <p14:tracePt t="45133" x="2873375" y="2325688"/>
          <p14:tracePt t="45145" x="2868613" y="2311400"/>
          <p14:tracePt t="45161" x="2863850" y="2306638"/>
          <p14:tracePt t="45178" x="2854325" y="2284413"/>
          <p14:tracePt t="45195" x="2854325" y="2266950"/>
          <p14:tracePt t="45211" x="2849563" y="2233613"/>
          <p14:tracePt t="45228" x="2844800" y="2211388"/>
          <p14:tracePt t="45245" x="2836863" y="2179638"/>
          <p14:tracePt t="45261" x="2836863" y="2170113"/>
          <p14:tracePt t="45280" x="2836863" y="2143125"/>
          <p14:tracePt t="45295" x="2836863" y="2125663"/>
          <p14:tracePt t="45313" x="2836863" y="2101850"/>
          <p14:tracePt t="45329" x="2836863" y="2084388"/>
          <p14:tracePt t="45345" x="2836863" y="2070100"/>
          <p14:tracePt t="45347" x="2836863" y="2065338"/>
          <p14:tracePt t="45361" x="2836863" y="2047875"/>
          <p14:tracePt t="45379" x="2844800" y="2038350"/>
          <p14:tracePt t="45381" x="2849563" y="2024063"/>
          <p14:tracePt t="45395" x="2854325" y="2001838"/>
          <p14:tracePt t="45412" x="2868613" y="1992313"/>
          <p14:tracePt t="45428" x="2890838" y="1955800"/>
          <p14:tracePt t="45445" x="2900363" y="1943100"/>
          <p14:tracePt t="45461" x="2913063" y="1919288"/>
          <p14:tracePt t="45495" x="2917825" y="1911350"/>
          <p14:tracePt t="45529" x="2932113" y="1906588"/>
          <p14:tracePt t="45561" x="2936875" y="1897063"/>
          <p14:tracePt t="45578" x="2941638" y="1897063"/>
          <p14:tracePt t="45595" x="2949575" y="1897063"/>
          <p14:tracePt t="45612" x="2963863" y="1897063"/>
          <p14:tracePt t="45628" x="2973388" y="1892300"/>
          <p14:tracePt t="45645" x="2978150" y="1892300"/>
          <p14:tracePt t="45661" x="2995613" y="1897063"/>
          <p14:tracePt t="45678" x="3000375" y="1897063"/>
          <p14:tracePt t="45695" x="3005138" y="1897063"/>
          <p14:tracePt t="45711" x="3017838" y="1901825"/>
          <p14:tracePt t="45729" x="3032125" y="1906588"/>
          <p14:tracePt t="45745" x="3046413" y="1911350"/>
          <p14:tracePt t="45761" x="3051175" y="1919288"/>
          <p14:tracePt t="45779" x="3073400" y="1928813"/>
          <p14:tracePt t="45795" x="3095625" y="1938338"/>
          <p14:tracePt t="45812" x="3127375" y="1955800"/>
          <p14:tracePt t="45830" x="3178175" y="1979613"/>
          <p14:tracePt t="45845" x="3192463" y="1992313"/>
          <p14:tracePt t="45861" x="3209925" y="2006600"/>
          <p14:tracePt t="45879" x="3228975" y="2016125"/>
          <p14:tracePt t="45895" x="3232150" y="2019300"/>
          <p14:tracePt t="45912" x="3241675" y="2038350"/>
          <p14:tracePt t="45928" x="3251200" y="2043113"/>
          <p14:tracePt t="45945" x="3260725" y="2052638"/>
          <p14:tracePt t="45961" x="3265488" y="2065338"/>
          <p14:tracePt t="45978" x="3268663" y="2079625"/>
          <p14:tracePt t="45995" x="3278188" y="2092325"/>
          <p14:tracePt t="46012" x="3278188" y="2125663"/>
          <p14:tracePt t="46029" x="3278188" y="2133600"/>
          <p14:tracePt t="46045" x="3278188" y="2160588"/>
          <p14:tracePt t="46062" x="3278188" y="2165350"/>
          <p14:tracePt t="46079" x="3278188" y="2179638"/>
          <p14:tracePt t="46095" x="3278188" y="2184400"/>
          <p14:tracePt t="46112" x="3255963" y="2211388"/>
          <p14:tracePt t="46129" x="3251200" y="2225675"/>
          <p14:tracePt t="46146" x="3232150" y="2243138"/>
          <p14:tracePt t="46162" x="3224213" y="2252663"/>
          <p14:tracePt t="46179" x="3205163" y="2266950"/>
          <p14:tracePt t="46195" x="3192463" y="2274888"/>
          <p14:tracePt t="46212" x="3168650" y="2279650"/>
          <p14:tracePt t="46228" x="3155950" y="2289175"/>
          <p14:tracePt t="46245" x="3136900" y="2293938"/>
          <p14:tracePt t="46261" x="3095625" y="2303463"/>
          <p14:tracePt t="46279" x="3068638" y="2303463"/>
          <p14:tracePt t="46281" x="3041650" y="2303463"/>
          <p14:tracePt t="46297" x="3022600" y="2303463"/>
          <p14:tracePt t="46311" x="3005138" y="2303463"/>
          <p14:tracePt t="46330" x="2973388" y="2298700"/>
          <p14:tracePt t="46345" x="2959100" y="2298700"/>
          <p14:tracePt t="46363" x="2936875" y="2293938"/>
          <p14:tracePt t="46378" x="2922588" y="2293938"/>
          <p14:tracePt t="46396" x="2913063" y="2289175"/>
          <p14:tracePt t="46411" x="2909888" y="2289175"/>
          <p14:tracePt t="46428" x="2905125" y="2284413"/>
          <p14:tracePt t="46444" x="2900363" y="2279650"/>
          <p14:tracePt t="46461" x="2900363" y="2270125"/>
          <p14:tracePt t="46478" x="2895600" y="2266950"/>
          <p14:tracePt t="46495" x="2895600" y="2252663"/>
          <p14:tracePt t="46511" x="2886075" y="2230438"/>
          <p14:tracePt t="46529" x="2886075" y="2206625"/>
          <p14:tracePt t="46545" x="2886075" y="2189163"/>
          <p14:tracePt t="46562" x="2886075" y="2170113"/>
          <p14:tracePt t="46578" x="2886075" y="2160588"/>
          <p14:tracePt t="46596" x="2886075" y="2143125"/>
          <p14:tracePt t="46612" x="2886075" y="2133600"/>
          <p14:tracePt t="46629" x="2900363" y="2101850"/>
          <p14:tracePt t="46645" x="2900363" y="2079625"/>
          <p14:tracePt t="46661" x="2905125" y="2070100"/>
          <p14:tracePt t="46663" x="2913063" y="2055813"/>
          <p14:tracePt t="46678" x="2927350" y="2033588"/>
          <p14:tracePt t="46695" x="2932113" y="2024063"/>
          <p14:tracePt t="46698" x="2941638" y="2011363"/>
          <p14:tracePt t="46711" x="2946400" y="2006600"/>
          <p14:tracePt t="46729" x="2949575" y="2001838"/>
          <p14:tracePt t="46731" x="2954338" y="1992313"/>
          <p14:tracePt t="46745" x="2959100" y="1987550"/>
          <p14:tracePt t="46761" x="2963863" y="1982788"/>
          <p14:tracePt t="46778" x="2968625" y="1982788"/>
          <p14:tracePt t="46795" x="2978150" y="1979613"/>
          <p14:tracePt t="46812" x="2986088" y="1974850"/>
          <p14:tracePt t="46828" x="2995613" y="1974850"/>
          <p14:tracePt t="46845" x="3014663" y="1970088"/>
          <p14:tracePt t="46861" x="3022600" y="1970088"/>
          <p14:tracePt t="46878" x="3051175" y="1970088"/>
          <p14:tracePt t="46895" x="3059113" y="1970088"/>
          <p14:tracePt t="46911" x="3082925" y="1970088"/>
          <p14:tracePt t="46928" x="3095625" y="1974850"/>
          <p14:tracePt t="46945" x="3105150" y="1974850"/>
          <p14:tracePt t="46961" x="3119438" y="1982788"/>
          <p14:tracePt t="46978" x="3136900" y="1992313"/>
          <p14:tracePt t="46995" x="3146425" y="1997075"/>
          <p14:tracePt t="47011" x="3163888" y="2011363"/>
          <p14:tracePt t="47028" x="3178175" y="2016125"/>
          <p14:tracePt t="47046" x="3197225" y="2028825"/>
          <p14:tracePt t="47062" x="3200400" y="2033588"/>
          <p14:tracePt t="47080" x="3209925" y="2043113"/>
          <p14:tracePt t="47096" x="3214688" y="2047875"/>
          <p14:tracePt t="47112" x="3219450" y="2065338"/>
          <p14:tracePt t="47128" x="3224213" y="2070100"/>
          <p14:tracePt t="47145" x="3224213" y="2074863"/>
          <p14:tracePt t="47162" x="3232150" y="2084388"/>
          <p14:tracePt t="47178" x="3232150" y="2092325"/>
          <p14:tracePt t="47195" x="3236913" y="2101850"/>
          <p14:tracePt t="47214" x="3236913" y="2106613"/>
          <p14:tracePt t="47237" x="3236913" y="2111375"/>
          <p14:tracePt t="47270" x="3236913" y="2116138"/>
          <p14:tracePt t="47293" x="3236913" y="2120900"/>
          <p14:tracePt t="47304" x="3228975" y="2125663"/>
          <p14:tracePt t="47315" x="3224213" y="2133600"/>
          <p14:tracePt t="47328" x="3214688" y="2143125"/>
          <p14:tracePt t="47346" x="3205163" y="2157413"/>
          <p14:tracePt t="47362" x="3182938" y="2174875"/>
          <p14:tracePt t="47378" x="3168650" y="2179638"/>
          <p14:tracePt t="47395" x="3151188" y="2193925"/>
          <p14:tracePt t="47412" x="3146425" y="2193925"/>
          <p14:tracePt t="47428" x="3136900" y="2197100"/>
          <p14:tracePt t="47445" x="3124200" y="2201863"/>
          <p14:tracePt t="47462" x="3109913" y="2201863"/>
          <p14:tracePt t="47486" x="3105150" y="2201863"/>
          <p14:tracePt t="47631" x="3095625" y="2201863"/>
          <p14:tracePt t="48372" x="0" y="0"/>
        </p14:tracePtLst>
        <p14:tracePtLst>
          <p14:tracePt t="52784" x="2941638" y="1960563"/>
          <p14:tracePt t="52806" x="2941638" y="1965325"/>
          <p14:tracePt t="52829" x="2941638" y="1970088"/>
          <p14:tracePt t="52841" x="2941638" y="1974850"/>
          <p14:tracePt t="52861" x="2941638" y="1987550"/>
          <p14:tracePt t="52896" x="2954338" y="2028825"/>
          <p14:tracePt t="52911" x="2954338" y="2038350"/>
          <p14:tracePt t="52929" x="2959100" y="2060575"/>
          <p14:tracePt t="52945" x="2968625" y="2074863"/>
          <p14:tracePt t="52962" x="2973388" y="2092325"/>
          <p14:tracePt t="52978" x="2978150" y="2101850"/>
          <p14:tracePt t="52994" x="2978150" y="2116138"/>
          <p14:tracePt t="53011" x="2990850" y="2138363"/>
          <p14:tracePt t="53028" x="2995613" y="2152650"/>
          <p14:tracePt t="53046" x="3005138" y="2170113"/>
          <p14:tracePt t="53062" x="3009900" y="2174875"/>
          <p14:tracePt t="53079" x="3014663" y="2193925"/>
          <p14:tracePt t="53094" x="3017838" y="2197100"/>
          <p14:tracePt t="53112" x="3036888" y="2216150"/>
          <p14:tracePt t="53128" x="3041650" y="2220913"/>
          <p14:tracePt t="53145" x="3051175" y="2233613"/>
          <p14:tracePt t="53161" x="3063875" y="2243138"/>
          <p14:tracePt t="53179" x="3082925" y="2257425"/>
          <p14:tracePt t="53195" x="3087688" y="2262188"/>
          <p14:tracePt t="53211" x="3105150" y="2270125"/>
          <p14:tracePt t="53236" x="3109913" y="2270125"/>
          <p14:tracePt t="53246" x="3114675" y="2274888"/>
          <p14:tracePt t="53262" x="3119438" y="2274888"/>
          <p14:tracePt t="53279" x="3146425" y="2274888"/>
          <p14:tracePt t="53295" x="3160713" y="2270125"/>
          <p14:tracePt t="53313" x="3200400" y="2266950"/>
          <p14:tracePt t="53328" x="3219450" y="2252663"/>
          <p14:tracePt t="53345" x="3241675" y="2238375"/>
          <p14:tracePt t="53347" x="3255963" y="2225675"/>
          <p14:tracePt t="53361" x="3260725" y="2220913"/>
          <p14:tracePt t="53379" x="3278188" y="2189163"/>
          <p14:tracePt t="53395" x="3278188" y="2179638"/>
          <p14:tracePt t="53412" x="3278188" y="2165350"/>
          <p14:tracePt t="53414" x="3278188" y="2157413"/>
          <p14:tracePt t="53438" x="3278188" y="2147888"/>
          <p14:tracePt t="53458" x="3278188" y="2143125"/>
          <p14:tracePt t="53480" x="3278188" y="2138363"/>
          <p14:tracePt t="53503" x="3268663" y="2133600"/>
          <p14:tracePt t="53525" x="3265488" y="2133600"/>
          <p14:tracePt t="53548" x="3265488" y="2128838"/>
          <p14:tracePt t="53570" x="3260725" y="2128838"/>
          <p14:tracePt t="53616" x="3255963" y="2128838"/>
          <p14:tracePt t="53627" x="3251200" y="2125663"/>
          <p14:tracePt t="53641" x="3236913" y="2120900"/>
          <p14:tracePt t="53649" x="3228975" y="2111375"/>
          <p14:tracePt t="53661" x="3214688" y="2106613"/>
          <p14:tracePt t="53678" x="3200400" y="2097088"/>
          <p14:tracePt t="53695" x="3178175" y="2092325"/>
          <p14:tracePt t="53712" x="3163888" y="2092325"/>
          <p14:tracePt t="53728" x="3155950" y="2089150"/>
          <p14:tracePt t="53745" x="3151188" y="2089150"/>
          <p14:tracePt t="53761" x="3132138" y="2089150"/>
          <p14:tracePt t="53778" x="3127375" y="2089150"/>
          <p14:tracePt t="53796" x="3114675" y="2089150"/>
          <p14:tracePt t="53812" x="3109913" y="2084388"/>
          <p14:tracePt t="53830" x="3090863" y="2084388"/>
          <p14:tracePt t="53852" x="3087688" y="2084388"/>
          <p14:tracePt t="53866" x="3082925" y="2084388"/>
          <p14:tracePt t="53932" x="3073400" y="2084388"/>
          <p14:tracePt t="54144" x="0" y="0"/>
        </p14:tracePtLst>
        <p14:tracePtLst>
          <p14:tracePt t="62888" x="2630488" y="2635250"/>
          <p14:tracePt t="62954" x="2640013" y="2635250"/>
          <p14:tracePt t="62965" x="2644775" y="2640013"/>
          <p14:tracePt t="62976" x="2649538" y="2640013"/>
          <p14:tracePt t="62987" x="2649538" y="2644775"/>
          <p14:tracePt t="62999" x="2654300" y="2644775"/>
          <p14:tracePt t="63032" x="2659063" y="2649538"/>
          <p14:tracePt t="63061" x="2662238" y="2654300"/>
          <p14:tracePt t="63095" x="2681288" y="2676525"/>
          <p14:tracePt t="63112" x="2686050" y="2686050"/>
          <p14:tracePt t="63128" x="2690813" y="2695575"/>
          <p14:tracePt t="63145" x="2695575" y="2703513"/>
          <p14:tracePt t="63161" x="2695575" y="2708275"/>
          <p14:tracePt t="63178" x="2708275" y="2727325"/>
          <p14:tracePt t="63195" x="2708275" y="2732088"/>
          <p14:tracePt t="63214" x="2713038" y="2740025"/>
          <p14:tracePt t="63228" x="2713038" y="2754313"/>
          <p14:tracePt t="63248" x="2717800" y="2763838"/>
          <p14:tracePt t="63261" x="2717800" y="2771775"/>
          <p14:tracePt t="63279" x="2717800" y="2776538"/>
          <p14:tracePt t="63296" x="2717800" y="2781300"/>
          <p14:tracePt t="63313" x="2717800" y="2790825"/>
          <p14:tracePt t="63315" x="2717800" y="2800350"/>
          <p14:tracePt t="63328" x="2717800" y="2803525"/>
          <p14:tracePt t="63345" x="2717800" y="2817813"/>
          <p14:tracePt t="63361" x="2717800" y="2832100"/>
          <p14:tracePt t="63381" x="2717800" y="2844800"/>
          <p14:tracePt t="63383" x="2713038" y="2849563"/>
          <p14:tracePt t="63395" x="2713038" y="2854325"/>
          <p14:tracePt t="63415" x="2713038" y="2859088"/>
          <p14:tracePt t="63428" x="2703513" y="2863850"/>
          <p14:tracePt t="63449" x="2698750" y="2868613"/>
          <p14:tracePt t="63461" x="2698750" y="2881313"/>
          <p14:tracePt t="63478" x="2695575" y="2886075"/>
          <p14:tracePt t="63494" x="2690813" y="2890838"/>
          <p14:tracePt t="63527" x="2681288" y="2895600"/>
          <p14:tracePt t="63545" x="2667000" y="2895600"/>
          <p14:tracePt t="63561" x="2659063" y="2900363"/>
          <p14:tracePt t="63579" x="2654300" y="2900363"/>
          <p14:tracePt t="63594" x="2635250" y="2900363"/>
          <p14:tracePt t="63611" x="2630488" y="2900363"/>
          <p14:tracePt t="63628" x="2622550" y="2900363"/>
          <p14:tracePt t="63645" x="2617788" y="2900363"/>
          <p14:tracePt t="63662" x="2598738" y="2900363"/>
          <p14:tracePt t="63678" x="2586038" y="2895600"/>
          <p14:tracePt t="63695" x="2576513" y="2890838"/>
          <p14:tracePt t="63728" x="2571750" y="2890838"/>
          <p14:tracePt t="63744" x="2566988" y="2890838"/>
          <p14:tracePt t="63763" x="2562225" y="2886075"/>
          <p14:tracePt t="63778" x="2557463" y="2886075"/>
          <p14:tracePt t="63795" x="2554288" y="2886075"/>
          <p14:tracePt t="63812" x="2544763" y="2876550"/>
          <p14:tracePt t="63831" x="2540000" y="2876550"/>
          <p14:tracePt t="63845" x="2535238" y="2873375"/>
          <p14:tracePt t="63861" x="2535238" y="2868613"/>
          <p14:tracePt t="63878" x="2525713" y="2863850"/>
          <p14:tracePt t="63895" x="2520950" y="2859088"/>
          <p14:tracePt t="63912" x="2520950" y="2854325"/>
          <p14:tracePt t="63928" x="2520950" y="2849563"/>
          <p14:tracePt t="63944" x="2517775" y="2836863"/>
          <p14:tracePt t="63961" x="2517775" y="2827338"/>
          <p14:tracePt t="63978" x="2517775" y="2817813"/>
          <p14:tracePt t="63995" x="2517775" y="2813050"/>
          <p14:tracePt t="64011" x="2517775" y="2795588"/>
          <p14:tracePt t="64030" x="2517775" y="2790825"/>
          <p14:tracePt t="64046" x="2517775" y="2781300"/>
          <p14:tracePt t="64079" x="2517775" y="2771775"/>
          <p14:tracePt t="64124" x="2517775" y="2768600"/>
          <p14:tracePt t="64134" x="2520950" y="2763838"/>
          <p14:tracePt t="64157" x="2525713" y="2759075"/>
          <p14:tracePt t="64167" x="2525713" y="2754313"/>
          <p14:tracePt t="64178" x="2530475" y="2749550"/>
          <p14:tracePt t="64194" x="2535238" y="2744788"/>
          <p14:tracePt t="64212" x="2540000" y="2732088"/>
          <p14:tracePt t="64228" x="2540000" y="2727325"/>
          <p14:tracePt t="64245" x="2549525" y="2727325"/>
          <p14:tracePt t="64261" x="2549525" y="2722563"/>
          <p14:tracePt t="64279" x="2554288" y="2717800"/>
          <p14:tracePt t="64296" x="2557463" y="2717800"/>
          <p14:tracePt t="64312" x="2557463" y="2713038"/>
          <p14:tracePt t="64328" x="2562225" y="2713038"/>
          <p14:tracePt t="64360" x="2566988" y="2708275"/>
          <p14:tracePt t="64382" x="2571750" y="2708275"/>
          <p14:tracePt t="64393" x="2576513" y="2698750"/>
          <p14:tracePt t="64405" x="2581275" y="2698750"/>
          <p14:tracePt t="64416" x="2589213" y="2698750"/>
          <p14:tracePt t="64428" x="2593975" y="2698750"/>
          <p14:tracePt t="64445" x="2593975" y="2695575"/>
          <p14:tracePt t="64461" x="2598738" y="2695575"/>
          <p14:tracePt t="64483" x="2603500" y="2695575"/>
          <p14:tracePt t="64505" x="2608263" y="2695575"/>
          <p14:tracePt t="64539" x="2613025" y="2695575"/>
          <p14:tracePt t="64550" x="2617788" y="2695575"/>
          <p14:tracePt t="64574" x="2625725" y="2695575"/>
          <p14:tracePt t="64618" x="2630488" y="2695575"/>
          <p14:tracePt t="64664" x="2635250" y="2695575"/>
          <p14:tracePt t="64674" x="2640013" y="2695575"/>
          <p14:tracePt t="64698" x="2644775" y="2695575"/>
          <p14:tracePt t="64708" x="2649538" y="2703513"/>
          <p14:tracePt t="64720" x="2654300" y="2708275"/>
          <p14:tracePt t="64733" x="2667000" y="2717800"/>
          <p14:tracePt t="64745" x="2671763" y="2722563"/>
          <p14:tracePt t="64761" x="2676525" y="2732088"/>
          <p14:tracePt t="64787" x="2676525" y="2735263"/>
          <p14:tracePt t="64800" x="2681288" y="2735263"/>
          <p14:tracePt t="64833" x="2681288" y="2740025"/>
          <p14:tracePt t="64843" x="2690813" y="2744788"/>
          <p14:tracePt t="64855" x="2690813" y="2749550"/>
          <p14:tracePt t="64866" x="2690813" y="2754313"/>
          <p14:tracePt t="64878" x="2690813" y="2759075"/>
          <p14:tracePt t="64896" x="2690813" y="2768600"/>
          <p14:tracePt t="64911" x="2690813" y="2776538"/>
          <p14:tracePt t="64929" x="2690813" y="2781300"/>
          <p14:tracePt t="64945" x="2686050" y="2790825"/>
          <p14:tracePt t="64961" x="2681288" y="2795588"/>
          <p14:tracePt t="64979" x="2681288" y="2803525"/>
          <p14:tracePt t="65023" x="2676525" y="2803525"/>
          <p14:tracePt t="65035" x="2671763" y="2803525"/>
          <p14:tracePt t="65048" x="2659063" y="2808288"/>
          <p14:tracePt t="65062" x="2654300" y="2808288"/>
          <p14:tracePt t="65079" x="2644775" y="2813050"/>
          <p14:tracePt t="65096" x="2640013" y="2813050"/>
          <p14:tracePt t="65111" x="2635250" y="2813050"/>
          <p14:tracePt t="65131" x="2617788" y="2817813"/>
          <p14:tracePt t="65145" x="2613025" y="2817813"/>
          <p14:tracePt t="65161" x="2593975" y="2817813"/>
          <p14:tracePt t="65179" x="2586038" y="2817813"/>
          <p14:tracePt t="65195" x="2562225" y="2817813"/>
          <p14:tracePt t="65212" x="2549525" y="2817813"/>
          <p14:tracePt t="65228" x="2525713" y="2817813"/>
          <p14:tracePt t="65244" x="2517775" y="2817813"/>
          <p14:tracePt t="65261" x="2503488" y="2817813"/>
          <p14:tracePt t="65283" x="2498725" y="2817813"/>
          <p14:tracePt t="65297" x="2493963" y="2817813"/>
          <p14:tracePt t="65317" x="2489200" y="2817813"/>
          <p14:tracePt t="65329" x="2484438" y="2817813"/>
          <p14:tracePt t="65345" x="2481263" y="2817813"/>
          <p14:tracePt t="65361" x="2471738" y="2813050"/>
          <p14:tracePt t="65379" x="2466975" y="2813050"/>
          <p14:tracePt t="65394" x="2462213" y="2813050"/>
          <p14:tracePt t="65411" x="2462213" y="2808288"/>
          <p14:tracePt t="65428" x="2457450" y="2803525"/>
          <p14:tracePt t="65445" x="2452688" y="2803525"/>
          <p14:tracePt t="65462" x="2447925" y="2790825"/>
          <p14:tracePt t="65478" x="2439988" y="2781300"/>
          <p14:tracePt t="65496" x="2430463" y="2768600"/>
          <p14:tracePt t="65511" x="2425700" y="2759075"/>
          <p14:tracePt t="65529" x="2420938" y="2740025"/>
          <p14:tracePt t="65545" x="2416175" y="2732088"/>
          <p14:tracePt t="65563" x="2416175" y="2717800"/>
          <p14:tracePt t="65565" x="2416175" y="2708275"/>
          <p14:tracePt t="65578" x="2416175" y="2695575"/>
          <p14:tracePt t="65595" x="2416175" y="2690813"/>
          <p14:tracePt t="65598" x="2416175" y="2676525"/>
          <p14:tracePt t="65611" x="2416175" y="2671763"/>
          <p14:tracePt t="65629" x="2416175" y="2667000"/>
          <p14:tracePt t="65889" x="0" y="0"/>
        </p14:tracePtLst>
        <p14:tracePtLst>
          <p14:tracePt t="66908" x="3616325" y="2622550"/>
          <p14:tracePt t="66914" x="3621088" y="2622550"/>
          <p14:tracePt t="66928" x="3629025" y="2625725"/>
          <p14:tracePt t="66944" x="3638550" y="2630488"/>
          <p14:tracePt t="66961" x="3648075" y="2649538"/>
          <p14:tracePt t="66978" x="3657600" y="2654300"/>
          <p14:tracePt t="67011" x="3670300" y="2671763"/>
          <p14:tracePt t="67015" x="3670300" y="2676525"/>
          <p14:tracePt t="67045" x="3679825" y="2698750"/>
          <p14:tracePt t="67078" x="3675063" y="2740025"/>
          <p14:tracePt t="67096" x="3665538" y="2759075"/>
          <p14:tracePt t="67111" x="3665538" y="2763838"/>
          <p14:tracePt t="67128" x="3660775" y="2771775"/>
          <p14:tracePt t="67145" x="3652838" y="2776538"/>
          <p14:tracePt t="67161" x="3638550" y="2786063"/>
          <p14:tracePt t="67178" x="3616325" y="2795588"/>
          <p14:tracePt t="67194" x="3570288" y="2813050"/>
          <p14:tracePt t="67211" x="3543300" y="2822575"/>
          <p14:tracePt t="67228" x="3475038" y="2836863"/>
          <p14:tracePt t="67245" x="3446463" y="2840038"/>
          <p14:tracePt t="67261" x="3406775" y="2840038"/>
          <p14:tracePt t="67278" x="3392488" y="2840038"/>
          <p14:tracePt t="67296" x="3382963" y="2840038"/>
          <p14:tracePt t="67299" x="3378200" y="2840038"/>
          <p14:tracePt t="67311" x="3370263" y="2840038"/>
          <p14:tracePt t="67329" x="3365500" y="2836863"/>
          <p14:tracePt t="67345" x="3355975" y="2822575"/>
          <p14:tracePt t="67363" x="3351213" y="2822575"/>
          <p14:tracePt t="67365" x="3341688" y="2817813"/>
          <p14:tracePt t="67378" x="3333750" y="2813050"/>
          <p14:tracePt t="67395" x="3328988" y="2808288"/>
          <p14:tracePt t="67411" x="3319463" y="2803525"/>
          <p14:tracePt t="67428" x="3319463" y="2800350"/>
          <p14:tracePt t="67430" x="3309938" y="2800350"/>
          <p14:tracePt t="67445" x="3309938" y="2790825"/>
          <p14:tracePt t="67461" x="3305175" y="2790825"/>
          <p14:tracePt t="67478" x="3305175" y="2786063"/>
          <p14:tracePt t="67495" x="3302000" y="2781300"/>
          <p14:tracePt t="67512" x="3302000" y="2771775"/>
          <p14:tracePt t="67530" x="3302000" y="2768600"/>
          <p14:tracePt t="67534" x="3302000" y="2763838"/>
          <p14:tracePt t="67545" x="3302000" y="2749550"/>
          <p14:tracePt t="67561" x="3302000" y="2744788"/>
          <p14:tracePt t="67578" x="3302000" y="2735263"/>
          <p14:tracePt t="67595" x="3302000" y="2727325"/>
          <p14:tracePt t="67612" x="3314700" y="2713038"/>
          <p14:tracePt t="67628" x="3319463" y="2698750"/>
          <p14:tracePt t="67645" x="3328988" y="2690813"/>
          <p14:tracePt t="67661" x="3333750" y="2686050"/>
          <p14:tracePt t="67678" x="3346450" y="2676525"/>
          <p14:tracePt t="67695" x="3351213" y="2667000"/>
          <p14:tracePt t="67712" x="3365500" y="2659063"/>
          <p14:tracePt t="67728" x="3375025" y="2659063"/>
          <p14:tracePt t="67745" x="3378200" y="2654300"/>
          <p14:tracePt t="67762" x="3402013" y="2640013"/>
          <p14:tracePt t="67778" x="3406775" y="2635250"/>
          <p14:tracePt t="67795" x="3438525" y="2630488"/>
          <p14:tracePt t="67812" x="3443288" y="2625725"/>
          <p14:tracePt t="67828" x="3451225" y="2625725"/>
          <p14:tracePt t="67859" x="3455988" y="2625725"/>
          <p14:tracePt t="67891" x="3465513" y="2625725"/>
          <p14:tracePt t="67904" x="3470275" y="2625725"/>
          <p14:tracePt t="67926" x="3475038" y="2625725"/>
          <p14:tracePt t="67950" x="3482975" y="2625725"/>
          <p14:tracePt t="67959" x="3492500" y="2630488"/>
          <p14:tracePt t="67972" x="3502025" y="2635250"/>
          <p14:tracePt t="67983" x="3516313" y="2649538"/>
          <p14:tracePt t="67995" x="3529013" y="2659063"/>
          <p14:tracePt t="68011" x="3533775" y="2662238"/>
          <p14:tracePt t="68028" x="3548063" y="2676525"/>
          <p14:tracePt t="68046" x="3560763" y="2690813"/>
          <p14:tracePt t="68061" x="3579813" y="2717800"/>
          <p14:tracePt t="68080" x="3589338" y="2727325"/>
          <p14:tracePt t="68084" x="3592513" y="2740025"/>
          <p14:tracePt t="68095" x="3606800" y="2754313"/>
          <p14:tracePt t="68113" x="3606800" y="2768600"/>
          <p14:tracePt t="68128" x="3611563" y="2771775"/>
          <p14:tracePt t="68146" x="3611563" y="2776538"/>
          <p14:tracePt t="68163" x="3616325" y="2781300"/>
          <p14:tracePt t="68196" x="3616325" y="2786063"/>
          <p14:tracePt t="68206" x="3616325" y="2790825"/>
          <p14:tracePt t="68228" x="3611563" y="2795588"/>
          <p14:tracePt t="68239" x="3611563" y="2800350"/>
          <p14:tracePt t="68250" x="3606800" y="2808288"/>
          <p14:tracePt t="68262" x="3602038" y="2813050"/>
          <p14:tracePt t="68277" x="3589338" y="2817813"/>
          <p14:tracePt t="68294" x="3584575" y="2822575"/>
          <p14:tracePt t="68312" x="3552825" y="2836863"/>
          <p14:tracePt t="68327" x="3548063" y="2840038"/>
          <p14:tracePt t="68344" x="3529013" y="2844800"/>
          <p14:tracePt t="68363" x="3524250" y="2844800"/>
          <p14:tracePt t="68377" x="3516313" y="2844800"/>
          <p14:tracePt t="68394" x="3502025" y="2844800"/>
          <p14:tracePt t="68411" x="3487738" y="2844800"/>
          <p14:tracePt t="68427" x="3479800" y="2844800"/>
          <p14:tracePt t="68445" x="3475038" y="2844800"/>
          <p14:tracePt t="68523" x="3470275" y="2844800"/>
          <p14:tracePt t="68534" x="3465513" y="2836863"/>
          <p14:tracePt t="68547" x="3465513" y="2822575"/>
          <p14:tracePt t="68562" x="3455988" y="2803525"/>
          <p14:tracePt t="68579" x="3451225" y="2763838"/>
          <p14:tracePt t="68595" x="3451225" y="2744788"/>
          <p14:tracePt t="68612" x="3451225" y="2703513"/>
          <p14:tracePt t="68628" x="3451225" y="2698750"/>
          <p14:tracePt t="68646" x="3465513" y="2686050"/>
          <p14:tracePt t="68803" x="0" y="0"/>
        </p14:tracePtLst>
        <p14:tracePtLst>
          <p14:tracePt t="77288" x="2644775" y="2566988"/>
          <p14:tracePt t="77331" x="2649538" y="2566988"/>
          <p14:tracePt t="77343" x="2659063" y="2566988"/>
          <p14:tracePt t="77366" x="2667000" y="2576513"/>
          <p14:tracePt t="77377" x="2671763" y="2581275"/>
          <p14:tracePt t="77387" x="2686050" y="2586038"/>
          <p14:tracePt t="77411" x="2732088" y="2659063"/>
          <p14:tracePt t="77445" x="2800350" y="2771775"/>
          <p14:tracePt t="77461" x="2813050" y="2795588"/>
          <p14:tracePt t="77478" x="2817813" y="2808288"/>
          <p14:tracePt t="77494" x="2817813" y="2817813"/>
          <p14:tracePt t="77511" x="2817813" y="2832100"/>
          <p14:tracePt t="77528" x="2803525" y="2844800"/>
          <p14:tracePt t="77544" x="2786063" y="2863850"/>
          <p14:tracePt t="77562" x="2781300" y="2868613"/>
          <p14:tracePt t="77578" x="2768600" y="2868613"/>
          <p14:tracePt t="77635" x="2763838" y="2868613"/>
          <p14:tracePt t="77649" x="2759075" y="2868613"/>
          <p14:tracePt t="77668" x="2754313" y="2868613"/>
          <p14:tracePt t="77682" x="2749550" y="2863850"/>
          <p14:tracePt t="77691" x="2735263" y="2859088"/>
          <p14:tracePt t="77705" x="2732088" y="2854325"/>
          <p14:tracePt t="77717" x="2722563" y="2844800"/>
          <p14:tracePt t="77728" x="2698750" y="2840038"/>
          <p14:tracePt t="77746" x="2681288" y="2832100"/>
          <p14:tracePt t="77750" x="2644775" y="2827338"/>
          <p14:tracePt t="77761" x="2593975" y="2827338"/>
          <p14:tracePt t="77779" x="2566988" y="2827338"/>
          <p14:tracePt t="77782" x="2540000" y="2827338"/>
          <p14:tracePt t="77795" x="2525713" y="2827338"/>
          <p14:tracePt t="77812" x="2520950" y="2827338"/>
          <p14:tracePt t="77871" x="2517775" y="2822575"/>
          <p14:tracePt t="77894" x="2513013" y="2822575"/>
          <p14:tracePt t="77917" x="2508250" y="2822575"/>
          <p14:tracePt t="77927" x="2498725" y="2808288"/>
          <p14:tracePt t="77939" x="2489200" y="2803525"/>
          <p14:tracePt t="77950" x="2481263" y="2781300"/>
          <p14:tracePt t="77961" x="2466975" y="2763838"/>
          <p14:tracePt t="77977" x="2466975" y="2744788"/>
          <p14:tracePt t="77978" x="0" y="0"/>
        </p14:tracePtLst>
        <p14:tracePtLst>
          <p14:tracePt t="78538" x="3095625" y="2047875"/>
          <p14:tracePt t="78547" x="3095625" y="2043113"/>
          <p14:tracePt t="78568" x="3100388" y="2043113"/>
          <p14:tracePt t="78625" x="3109913" y="2043113"/>
          <p14:tracePt t="78637" x="3119438" y="2043113"/>
          <p14:tracePt t="78647" x="3119438" y="2047875"/>
          <p14:tracePt t="78661" x="3124200" y="2047875"/>
          <p14:tracePt t="78677" x="3136900" y="2060575"/>
          <p14:tracePt t="78711" x="3160713" y="2084388"/>
          <p14:tracePt t="78715" x="3163888" y="2097088"/>
          <p14:tracePt t="78744" x="3168650" y="2106613"/>
          <p14:tracePt t="78777" x="3168650" y="2147888"/>
          <p14:tracePt t="78795" x="3160713" y="2179638"/>
          <p14:tracePt t="78811" x="3155950" y="2201863"/>
          <p14:tracePt t="78828" x="3124200" y="2225675"/>
          <p14:tracePt t="78845" x="3090863" y="2247900"/>
          <p14:tracePt t="78861" x="3051175" y="2270125"/>
          <p14:tracePt t="78879" x="3036888" y="2274888"/>
          <p14:tracePt t="78894" x="3032125" y="2274888"/>
          <p14:tracePt t="78963" x="3027363" y="2274888"/>
          <p14:tracePt t="78974" x="3017838" y="2262188"/>
          <p14:tracePt t="78985" x="2995613" y="2252663"/>
          <p14:tracePt t="78996" x="2990850" y="2243138"/>
          <p14:tracePt t="78996" x="0" y="0"/>
        </p14:tracePtLst>
        <p14:tracePtLst>
          <p14:tracePt t="79919" x="3643313" y="2667000"/>
          <p14:tracePt t="79986" x="3648075" y="2667000"/>
          <p14:tracePt t="80000" x="3648075" y="2681288"/>
          <p14:tracePt t="80009" x="3648075" y="2690813"/>
          <p14:tracePt t="80020" x="3648075" y="2703513"/>
          <p14:tracePt t="80045" x="3643313" y="2727325"/>
          <p14:tracePt t="80078" x="3611563" y="2763838"/>
          <p14:tracePt t="80096" x="3597275" y="2776538"/>
          <p14:tracePt t="80112" x="3548063" y="2813050"/>
          <p14:tracePt t="80129" x="3533775" y="2827338"/>
          <p14:tracePt t="80132" x="3524250" y="2827338"/>
          <p14:tracePt t="80145" x="3519488" y="2832100"/>
          <p14:tracePt t="80161" x="3516313" y="2832100"/>
          <p14:tracePt t="80179" x="3506788" y="2832100"/>
          <p14:tracePt t="80195" x="3502025" y="2832100"/>
          <p14:tracePt t="80211" x="3497263" y="2832100"/>
          <p14:tracePt t="80228" x="3492500" y="2832100"/>
          <p14:tracePt t="80258" x="3482975" y="2822575"/>
          <p14:tracePt t="80268" x="3470275" y="2817813"/>
          <p14:tracePt t="80280" x="3455988" y="2803525"/>
          <p14:tracePt t="80296" x="3433763" y="2790825"/>
          <p14:tracePt t="80312" x="3402013" y="2771775"/>
          <p14:tracePt t="80328" x="3397250" y="2768600"/>
          <p14:tracePt t="80346" x="3375025" y="2749550"/>
          <p14:tracePt t="80361" x="3370263" y="2744788"/>
          <p14:tracePt t="80378" x="3370263" y="2735263"/>
          <p14:tracePt t="80395" x="3355975" y="2708275"/>
          <p14:tracePt t="80411" x="3355975" y="2686050"/>
          <p14:tracePt t="80428" x="3355975" y="2649538"/>
          <p14:tracePt t="80444" x="3355975" y="2635250"/>
          <p14:tracePt t="80461" x="3355975" y="2630488"/>
          <p14:tracePt t="80559" x="0" y="0"/>
        </p14:tracePtLst>
        <p14:tracePtLst>
          <p14:tracePt t="82675" x="2471738" y="3716338"/>
          <p14:tracePt t="82698" x="2471738" y="3711575"/>
          <p14:tracePt t="82708" x="2471738" y="3694113"/>
          <p14:tracePt t="82719" x="2471738" y="3679825"/>
          <p14:tracePt t="82731" x="2471738" y="3652838"/>
          <p14:tracePt t="82744" x="2471738" y="3625850"/>
          <p14:tracePt t="82760" x="2471738" y="3606800"/>
          <p14:tracePt t="82794" x="2471738" y="3492500"/>
          <p14:tracePt t="82827" x="2462213" y="3333750"/>
          <p14:tracePt t="82862" x="2420938" y="3095625"/>
          <p14:tracePt t="82877" x="2420938" y="2927350"/>
          <p14:tracePt t="82895" x="2420938" y="2863850"/>
          <p14:tracePt t="82911" x="2420938" y="2740025"/>
          <p14:tracePt t="82928" x="2425700" y="2681288"/>
          <p14:tracePt t="82945" x="2444750" y="2576513"/>
          <p14:tracePt t="82961" x="2452688" y="2525713"/>
          <p14:tracePt t="82979" x="2471738" y="2452688"/>
          <p14:tracePt t="82995" x="2476500" y="2411413"/>
          <p14:tracePt t="83012" x="2503488" y="2330450"/>
          <p14:tracePt t="83027" x="2517775" y="2303463"/>
          <p14:tracePt t="83047" x="2540000" y="2252663"/>
          <p14:tracePt t="83062" x="2554288" y="2220913"/>
          <p14:tracePt t="83079" x="2557463" y="2206625"/>
          <p14:tracePt t="83082" x="2566988" y="2189163"/>
          <p14:tracePt t="83095" x="2581275" y="2170113"/>
          <p14:tracePt t="83111" x="2593975" y="2147888"/>
          <p14:tracePt t="83127" x="2635250" y="2097088"/>
          <p14:tracePt t="83144" x="2667000" y="2074863"/>
          <p14:tracePt t="83148" x="2698750" y="2038350"/>
          <p14:tracePt t="83161" x="2732088" y="2024063"/>
          <p14:tracePt t="83177" x="2763838" y="2011363"/>
          <p14:tracePt t="83194" x="2817813" y="1997075"/>
          <p14:tracePt t="83211" x="2859088" y="1997075"/>
          <p14:tracePt t="83228" x="3017838" y="2011363"/>
          <p14:tracePt t="83244" x="3090863" y="2028825"/>
          <p14:tracePt t="83261" x="3333750" y="2116138"/>
          <p14:tracePt t="83277" x="3433763" y="2152650"/>
          <p14:tracePt t="83283" x="3552825" y="2216150"/>
          <p14:tracePt t="83296" x="3652838" y="2289175"/>
          <p14:tracePt t="83312" x="3721100" y="2335213"/>
          <p14:tracePt t="83329" x="3857625" y="2476500"/>
          <p14:tracePt t="83345" x="3903663" y="2540000"/>
          <p14:tracePt t="83361" x="3981450" y="2686050"/>
          <p14:tracePt t="83378" x="4008438" y="2749550"/>
          <p14:tracePt t="83395" x="4040188" y="2936875"/>
          <p14:tracePt t="83411" x="4049713" y="3022600"/>
          <p14:tracePt t="83428" x="4067175" y="3241675"/>
          <p14:tracePt t="83445" x="4062413" y="3338513"/>
          <p14:tracePt t="83462" x="4044950" y="3556000"/>
          <p14:tracePt t="83478" x="4013200" y="3633788"/>
          <p14:tracePt t="83495" x="3935413" y="3835400"/>
          <p14:tracePt t="83511" x="3884613" y="3903663"/>
          <p14:tracePt t="83528" x="3825875" y="3981450"/>
          <p14:tracePt t="83545" x="3706813" y="4067175"/>
          <p14:tracePt t="83562" x="3638550" y="4086225"/>
          <p14:tracePt t="83578" x="3552825" y="4086225"/>
          <p14:tracePt t="83595" x="3502025" y="4081463"/>
          <p14:tracePt t="83611" x="3433763" y="4057650"/>
          <p14:tracePt t="83628" x="3402013" y="4035425"/>
          <p14:tracePt t="83644" x="3351213" y="4013200"/>
          <p14:tracePt t="83661" x="3338513" y="4008438"/>
          <p14:tracePt t="83678" x="3328988" y="3998913"/>
          <p14:tracePt t="83695" x="3324225" y="3994150"/>
          <p14:tracePt t="83711" x="3297238" y="3971925"/>
          <p14:tracePt t="83727" x="3265488" y="3930650"/>
          <p14:tracePt t="83727" x="0" y="0"/>
        </p14:tracePtLst>
        <p14:tracePtLst>
          <p14:tracePt t="84566" x="2471738" y="3236913"/>
          <p14:tracePt t="84576" x="2476500" y="3232150"/>
          <p14:tracePt t="84588" x="2484438" y="3219450"/>
          <p14:tracePt t="84598" x="2489200" y="3219450"/>
          <p14:tracePt t="84628" x="2493963" y="3205163"/>
          <p14:tracePt t="84660" x="2503488" y="3192463"/>
          <p14:tracePt t="84694" x="2508250" y="3192463"/>
          <p14:tracePt t="84710" x="2520950" y="3187700"/>
          <p14:tracePt t="84711" x="0" y="0"/>
        </p14:tracePtLst>
        <p14:tracePtLst>
          <p14:tracePt t="84769" x="2566988" y="3182938"/>
          <p14:tracePt t="84789" x="2571750" y="3182938"/>
          <p14:tracePt t="84823" x="2581275" y="3182938"/>
          <p14:tracePt t="84834" x="2586038" y="3182938"/>
          <p14:tracePt t="84847" x="2598738" y="3182938"/>
          <p14:tracePt t="84861" x="2613025" y="3187700"/>
          <p14:tracePt t="84879" x="2649538" y="3209925"/>
          <p14:tracePt t="84895" x="2662238" y="3214688"/>
          <p14:tracePt t="84913" x="2667000" y="3228975"/>
          <p14:tracePt t="84928" x="2695575" y="3246438"/>
          <p14:tracePt t="84944" x="2698750" y="3251200"/>
          <p14:tracePt t="84961" x="2717800" y="3278188"/>
          <p14:tracePt t="84978" x="2722563" y="3282950"/>
          <p14:tracePt t="84995" x="2735263" y="3302000"/>
          <p14:tracePt t="85011" x="2740025" y="3305175"/>
          <p14:tracePt t="85029" x="2744788" y="3319463"/>
          <p14:tracePt t="85045" x="2749550" y="3324225"/>
          <p14:tracePt t="85062" x="2749550" y="3341688"/>
          <p14:tracePt t="85078" x="2749550" y="3351213"/>
          <p14:tracePt t="85094" x="2749550" y="3378200"/>
          <p14:tracePt t="85111" x="2749550" y="3397250"/>
          <p14:tracePt t="85128" x="2735263" y="3419475"/>
          <p14:tracePt t="85144" x="2732088" y="3433763"/>
          <p14:tracePt t="85161" x="2717800" y="3451225"/>
          <p14:tracePt t="85177" x="2698750" y="3465513"/>
          <p14:tracePt t="85194" x="2659063" y="3492500"/>
          <p14:tracePt t="85211" x="2630488" y="3497263"/>
          <p14:tracePt t="85228" x="2598738" y="3511550"/>
          <p14:tracePt t="85244" x="2576513" y="3519488"/>
          <p14:tracePt t="85262" x="2540000" y="3524250"/>
          <p14:tracePt t="85278" x="2525713" y="3524250"/>
          <p14:tracePt t="85296" x="2508250" y="3524250"/>
          <p14:tracePt t="85311" x="2481263" y="3524250"/>
          <p14:tracePt t="85328" x="2476500" y="3524250"/>
          <p14:tracePt t="85329" x="2471738" y="3524250"/>
          <p14:tracePt t="85345" x="2466975" y="3524250"/>
          <p14:tracePt t="85363" x="2452688" y="3519488"/>
          <p14:tracePt t="85377" x="2447925" y="3511550"/>
          <p14:tracePt t="85395" x="2444750" y="3506788"/>
          <p14:tracePt t="85411" x="2435225" y="3492500"/>
          <p14:tracePt t="85428" x="2430463" y="3487738"/>
          <p14:tracePt t="85431" x="2430463" y="3479800"/>
          <p14:tracePt t="85444" x="2420938" y="3470275"/>
          <p14:tracePt t="85465" x="2416175" y="3455988"/>
          <p14:tracePt t="85479" x="2416175" y="3446463"/>
          <p14:tracePt t="85495" x="2416175" y="3433763"/>
          <p14:tracePt t="85512" x="2416175" y="3411538"/>
          <p14:tracePt t="85527" x="2416175" y="3406775"/>
          <p14:tracePt t="85546" x="2416175" y="3402013"/>
          <p14:tracePt t="85561" x="2416175" y="3397250"/>
          <p14:tracePt t="85582" x="2416175" y="3382963"/>
          <p14:tracePt t="85595" x="2416175" y="3375025"/>
          <p14:tracePt t="85612" x="2416175" y="3351213"/>
          <p14:tracePt t="85628" x="2425700" y="3351213"/>
          <p14:tracePt t="85645" x="2425700" y="3338513"/>
          <p14:tracePt t="85661" x="2425700" y="3333750"/>
          <p14:tracePt t="85723" x="2425700" y="3328988"/>
          <p14:tracePt t="85735" x="2425700" y="3319463"/>
          <p14:tracePt t="85747" x="2420938" y="3309938"/>
          <p14:tracePt t="85747" x="0" y="0"/>
        </p14:tracePtLst>
        <p14:tracePtLst>
          <p14:tracePt t="86832" x="3387725" y="3287713"/>
          <p14:tracePt t="86850" x="3392488" y="3282950"/>
          <p14:tracePt t="86860" x="3402013" y="3282950"/>
          <p14:tracePt t="86872" x="3411538" y="3282950"/>
          <p14:tracePt t="86883" x="3424238" y="3273425"/>
          <p14:tracePt t="86895" x="3433763" y="3268663"/>
          <p14:tracePt t="86927" x="3487738" y="3255963"/>
          <p14:tracePt t="86961" x="3529013" y="3251200"/>
          <p14:tracePt t="86994" x="3552825" y="3260725"/>
          <p14:tracePt t="87010" x="3565525" y="3268663"/>
          <p14:tracePt t="87027" x="3589338" y="3278188"/>
          <p14:tracePt t="87045" x="3602038" y="3292475"/>
          <p14:tracePt t="87063" x="3616325" y="3297238"/>
          <p14:tracePt t="87065" x="3621088" y="3305175"/>
          <p14:tracePt t="87078" x="3629025" y="3309938"/>
          <p14:tracePt t="87094" x="3638550" y="3314700"/>
          <p14:tracePt t="87111" x="3643313" y="3319463"/>
          <p14:tracePt t="87129" x="3643313" y="3324225"/>
          <p14:tracePt t="87132" x="3643313" y="3338513"/>
          <p14:tracePt t="87145" x="3648075" y="3341688"/>
          <p14:tracePt t="87164" x="3648075" y="3370263"/>
          <p14:tracePt t="87178" x="3643313" y="3392488"/>
          <p14:tracePt t="87196" x="3638550" y="3424238"/>
          <p14:tracePt t="87211" x="3633788" y="3433763"/>
          <p14:tracePt t="87229" x="3625850" y="3438525"/>
          <p14:tracePt t="87244" x="3625850" y="3446463"/>
          <p14:tracePt t="87266" x="3621088" y="3446463"/>
          <p14:tracePt t="87279" x="3616325" y="3446463"/>
          <p14:tracePt t="87295" x="3606800" y="3451225"/>
          <p14:tracePt t="87312" x="3538538" y="3460750"/>
          <p14:tracePt t="87329" x="3487738" y="3465513"/>
          <p14:tracePt t="87333" x="3451225" y="3465513"/>
          <p14:tracePt t="87345" x="3402013" y="3465513"/>
          <p14:tracePt t="87361" x="3351213" y="3455988"/>
          <p14:tracePt t="87379" x="3302000" y="3443288"/>
          <p14:tracePt t="87395" x="3282950" y="3433763"/>
          <p14:tracePt t="87412" x="3268663" y="3429000"/>
          <p14:tracePt t="87428" x="3265488" y="3424238"/>
          <p14:tracePt t="87444" x="3260725" y="3419475"/>
          <p14:tracePt t="87461" x="3251200" y="3411538"/>
          <p14:tracePt t="87478" x="3251200" y="3402013"/>
          <p14:tracePt t="87494" x="3246438" y="3397250"/>
          <p14:tracePt t="87513" x="3246438" y="3392488"/>
          <p14:tracePt t="87535" x="3246438" y="3387725"/>
          <p14:tracePt t="87548" x="3246438" y="3382963"/>
          <p14:tracePt t="87562" x="3255963" y="3375025"/>
          <p14:tracePt t="87579" x="3260725" y="3370263"/>
          <p14:tracePt t="87595" x="3265488" y="3360738"/>
          <p14:tracePt t="87612" x="3268663" y="3355975"/>
          <p14:tracePt t="87628" x="3268663" y="3351213"/>
          <p14:tracePt t="87658" x="0" y="0"/>
        </p14:tracePtLst>
        <p14:tracePtLst>
          <p14:tracePt t="91213" x="2708275" y="2508250"/>
          <p14:tracePt t="91247" x="2703513" y="2513013"/>
          <p14:tracePt t="91258" x="2698750" y="2517775"/>
          <p14:tracePt t="91282" x="2695575" y="2520950"/>
          <p14:tracePt t="91291" x="2690813" y="2525713"/>
          <p14:tracePt t="91303" x="2690813" y="2530475"/>
          <p14:tracePt t="91327" x="2681288" y="2549525"/>
          <p14:tracePt t="91361" x="2662238" y="2586038"/>
          <p14:tracePt t="91395" x="2617788" y="2659063"/>
          <p14:tracePt t="91410" x="2603500" y="2686050"/>
          <p14:tracePt t="91427" x="2571750" y="2768600"/>
          <p14:tracePt t="91444" x="2562225" y="2808288"/>
          <p14:tracePt t="91460" x="2535238" y="2922588"/>
          <p14:tracePt t="91477" x="2525713" y="2963863"/>
          <p14:tracePt t="91494" x="2508250" y="3063875"/>
          <p14:tracePt t="91510" x="2503488" y="3119438"/>
          <p14:tracePt t="91528" x="2503488" y="3251200"/>
          <p14:tracePt t="91544" x="2503488" y="3314700"/>
          <p14:tracePt t="91563" x="2517775" y="3438525"/>
          <p14:tracePt t="91578" x="2530475" y="3492500"/>
          <p14:tracePt t="91596" x="2598738" y="3625850"/>
          <p14:tracePt t="91612" x="2622550" y="3657600"/>
          <p14:tracePt t="91629" x="2667000" y="3706813"/>
          <p14:tracePt t="91645" x="2681288" y="3721100"/>
          <p14:tracePt t="91661" x="2698750" y="3743325"/>
          <p14:tracePt t="91677" x="2763838" y="3779838"/>
          <p14:tracePt t="91694" x="2813050" y="3789363"/>
          <p14:tracePt t="91711" x="2890838" y="3806825"/>
          <p14:tracePt t="91728" x="2954338" y="3806825"/>
          <p14:tracePt t="91745" x="3163888" y="3770313"/>
          <p14:tracePt t="91761" x="3287713" y="3738563"/>
          <p14:tracePt t="91778" x="3516313" y="3648075"/>
          <p14:tracePt t="91795" x="3602038" y="3584575"/>
          <p14:tracePt t="91812" x="3711575" y="3438525"/>
          <p14:tracePt t="91828" x="3748088" y="3360738"/>
          <p14:tracePt t="91845" x="3762375" y="3178175"/>
          <p14:tracePt t="91861" x="3743325" y="3059113"/>
          <p14:tracePt t="91878" x="3643313" y="2854325"/>
          <p14:tracePt t="91894" x="3570288" y="2754313"/>
          <p14:tracePt t="91911" x="3455988" y="2603500"/>
          <p14:tracePt t="91928" x="3411538" y="2581275"/>
          <p14:tracePt t="91944" x="3328988" y="2549525"/>
          <p14:tracePt t="91961" x="3302000" y="2549525"/>
          <p14:tracePt t="91978" x="3232150" y="2530475"/>
          <p14:tracePt t="91995" x="3205163" y="2530475"/>
          <p14:tracePt t="92011" x="3132138" y="2544763"/>
          <p14:tracePt t="92031" x="3095625" y="2544763"/>
          <p14:tracePt t="92035" x="3054350" y="2549525"/>
          <p14:tracePt t="92047" x="3022600" y="2566988"/>
          <p14:tracePt t="92062" x="3014663" y="2566988"/>
          <p14:tracePt t="92079" x="3009900" y="2571750"/>
          <p14:tracePt t="92096" x="3000375" y="2571750"/>
          <p14:tracePt t="92202" x="0" y="0"/>
        </p14:tracePtLst>
        <p14:tracePtLst>
          <p14:tracePt t="93805" x="5581650" y="3524250"/>
          <p14:tracePt t="93812" x="5567363" y="3511550"/>
          <p14:tracePt t="93823" x="5562600" y="3497263"/>
          <p14:tracePt t="93835" x="5549900" y="3487738"/>
          <p14:tracePt t="93861" x="5526088" y="3443288"/>
          <p14:tracePt t="93894" x="5472113" y="3251200"/>
          <p14:tracePt t="93894" x="0" y="0"/>
        </p14:tracePtLst>
        <p14:tracePtLst>
          <p14:tracePt t="93944" x="5307013" y="2817813"/>
          <p14:tracePt t="93946" x="5289550" y="2754313"/>
          <p14:tracePt t="93961" x="5270500" y="2681288"/>
          <p14:tracePt t="93978" x="5262563" y="2603500"/>
          <p14:tracePt t="93994" x="5262563" y="2508250"/>
          <p14:tracePt t="94011" x="5262563" y="2457450"/>
          <p14:tracePt t="94027" x="5262563" y="2393950"/>
          <p14:tracePt t="94045" x="5270500" y="2352675"/>
          <p14:tracePt t="94062" x="5294313" y="2284413"/>
          <p14:tracePt t="94078" x="5303838" y="2257425"/>
          <p14:tracePt t="94095" x="5340350" y="2201863"/>
          <p14:tracePt t="94111" x="5357813" y="2184400"/>
          <p14:tracePt t="94128" x="5416550" y="2116138"/>
          <p14:tracePt t="94144" x="5453063" y="2074863"/>
          <p14:tracePt t="94161" x="5513388" y="1987550"/>
          <p14:tracePt t="94177" x="5549900" y="1933575"/>
          <p14:tracePt t="94195" x="5608638" y="1846263"/>
          <p14:tracePt t="94211" x="5654675" y="1801813"/>
          <p14:tracePt t="94228" x="5727700" y="1741488"/>
          <p14:tracePt t="94245" x="5759450" y="1728788"/>
          <p14:tracePt t="94262" x="5791200" y="1714500"/>
          <p14:tracePt t="94278" x="5803900" y="1714500"/>
          <p14:tracePt t="94296" x="5837238" y="1709738"/>
          <p14:tracePt t="94312" x="5873750" y="1709738"/>
          <p14:tracePt t="94329" x="5900738" y="1709738"/>
          <p14:tracePt t="94344" x="6022975" y="1746250"/>
          <p14:tracePt t="94361" x="6073775" y="1755775"/>
          <p14:tracePt t="94378" x="6288088" y="1838325"/>
          <p14:tracePt t="94395" x="6388100" y="1878013"/>
          <p14:tracePt t="94411" x="6580188" y="1970088"/>
          <p14:tracePt t="94428" x="6629400" y="1992313"/>
          <p14:tracePt t="94444" x="6738938" y="2055813"/>
          <p14:tracePt t="94461" x="6780213" y="2074863"/>
          <p14:tracePt t="94478" x="6889750" y="2147888"/>
          <p14:tracePt t="94494" x="6935788" y="2184400"/>
          <p14:tracePt t="94510" x="7045325" y="2257425"/>
          <p14:tracePt t="94527" x="7077075" y="2289175"/>
          <p14:tracePt t="94546" x="7145338" y="2347913"/>
          <p14:tracePt t="94561" x="7167563" y="2366963"/>
          <p14:tracePt t="94578" x="7213600" y="2439988"/>
          <p14:tracePt t="94595" x="7223125" y="2471738"/>
          <p14:tracePt t="94611" x="7264400" y="2544763"/>
          <p14:tracePt t="94627" x="7277100" y="2571750"/>
          <p14:tracePt t="94645" x="7300913" y="2654300"/>
          <p14:tracePt t="94661" x="7308850" y="2681288"/>
          <p14:tracePt t="94678" x="7337425" y="2771775"/>
          <p14:tracePt t="94694" x="7337425" y="2813050"/>
          <p14:tracePt t="94712" x="7350125" y="2913063"/>
          <p14:tracePt t="94728" x="7350125" y="2949575"/>
          <p14:tracePt t="94744" x="7350125" y="3014663"/>
          <p14:tracePt t="94761" x="7337425" y="3127375"/>
          <p14:tracePt t="94777" x="7332663" y="3187700"/>
          <p14:tracePt t="94779" x="7300913" y="3255963"/>
          <p14:tracePt t="94794" x="7296150" y="3305175"/>
          <p14:tracePt t="94811" x="7264400" y="3382963"/>
          <p14:tracePt t="94828" x="7208838" y="3487738"/>
          <p14:tracePt t="94845" x="7186613" y="3533775"/>
          <p14:tracePt t="94848" x="7150100" y="3597275"/>
          <p14:tracePt t="94861" x="7089775" y="3665538"/>
          <p14:tracePt t="94879" x="7040563" y="3733800"/>
          <p14:tracePt t="94895" x="6904038" y="3862388"/>
          <p14:tracePt t="94912" x="6848475" y="3908425"/>
          <p14:tracePt t="94914" x="6770688" y="3952875"/>
          <p14:tracePt t="94928" x="6680200" y="3994150"/>
          <p14:tracePt t="94945" x="6616700" y="4013200"/>
          <p14:tracePt t="94961" x="6388100" y="4035425"/>
          <p14:tracePt t="94977" x="6278563" y="4035425"/>
          <p14:tracePt t="94994" x="6018213" y="3994150"/>
          <p14:tracePt t="95011" x="5932488" y="3984625"/>
          <p14:tracePt t="95029" x="5768975" y="3930650"/>
          <p14:tracePt t="95044" x="5735638" y="3903663"/>
          <p14:tracePt t="95063" x="5672138" y="3867150"/>
          <p14:tracePt t="95078" x="5659438" y="3843338"/>
          <p14:tracePt t="95096" x="5613400" y="3784600"/>
          <p14:tracePt t="95111" x="5589588" y="3752850"/>
          <p14:tracePt t="95129" x="5535613" y="3643313"/>
          <p14:tracePt t="95144" x="5513388" y="3602038"/>
          <p14:tracePt t="95163" x="5440363" y="3492500"/>
          <p14:tracePt t="95178" x="5411788" y="3451225"/>
          <p14:tracePt t="95196" x="5367338" y="3333750"/>
          <p14:tracePt t="95211" x="5340350" y="3278188"/>
          <p14:tracePt t="95228" x="5321300" y="3214688"/>
          <p14:tracePt t="95231" x="5294313" y="3136900"/>
          <p14:tracePt t="95245" x="5275263" y="3087688"/>
          <p14:tracePt t="95261" x="5257800" y="3009900"/>
          <p14:tracePt t="95278" x="5238750" y="2881313"/>
          <p14:tracePt t="95294" x="5243513" y="2808288"/>
          <p14:tracePt t="95298" x="5253038" y="2735263"/>
          <p14:tracePt t="95312" x="5262563" y="2695575"/>
          <p14:tracePt t="95329" x="5270500" y="2644775"/>
          <p14:tracePt t="95332" x="5284788" y="2603500"/>
          <p14:tracePt t="95344" x="5294313" y="2581275"/>
          <p14:tracePt t="95361" x="5299075" y="2544763"/>
          <p14:tracePt t="95378" x="5330825" y="2484438"/>
          <p14:tracePt t="95394" x="5343525" y="2452688"/>
          <p14:tracePt t="95411" x="5384800" y="2393950"/>
          <p14:tracePt t="95427" x="5416550" y="2362200"/>
          <p14:tracePt t="95444" x="5494338" y="2303463"/>
          <p14:tracePt t="95461" x="5535613" y="2266950"/>
          <p14:tracePt t="95477" x="5630863" y="2225675"/>
          <p14:tracePt t="95494" x="5686425" y="2197100"/>
          <p14:tracePt t="95511" x="5781675" y="2143125"/>
          <p14:tracePt t="95528" x="5822950" y="2128838"/>
          <p14:tracePt t="95533" x="5864225" y="2111375"/>
          <p14:tracePt t="95546" x="5905500" y="2101850"/>
          <p14:tracePt t="95562" x="5942013" y="2101850"/>
          <p14:tracePt t="95579" x="6051550" y="2101850"/>
          <p14:tracePt t="95594" x="6115050" y="2101850"/>
          <p14:tracePt t="95613" x="6210300" y="2101850"/>
          <p14:tracePt t="95628" x="6265863" y="2106613"/>
          <p14:tracePt t="95645" x="6302375" y="2116138"/>
          <p14:tracePt t="95662" x="6397625" y="2157413"/>
          <p14:tracePt t="95677" x="6465888" y="2197100"/>
          <p14:tracePt t="95694" x="6607175" y="2270125"/>
          <p14:tracePt t="95711" x="6684963" y="2311400"/>
          <p14:tracePt t="95727" x="6816725" y="2389188"/>
          <p14:tracePt t="95744" x="6872288" y="2425700"/>
          <p14:tracePt t="95761" x="6911975" y="2457450"/>
          <p14:tracePt t="95778" x="6926263" y="2471738"/>
          <p14:tracePt t="95795" x="6945313" y="2498725"/>
          <p14:tracePt t="95811" x="6962775" y="2525713"/>
          <p14:tracePt t="95828" x="6989763" y="2586038"/>
          <p14:tracePt t="95845" x="7008813" y="2625725"/>
          <p14:tracePt t="95861" x="7031038" y="2708275"/>
          <p14:tracePt t="95879" x="7050088" y="2749550"/>
          <p14:tracePt t="95895" x="7062788" y="2840038"/>
          <p14:tracePt t="95911" x="7081838" y="2905125"/>
          <p14:tracePt t="95927" x="7099300" y="3017838"/>
          <p14:tracePt t="95945" x="7099300" y="3068638"/>
          <p14:tracePt t="95961" x="7099300" y="3155950"/>
          <p14:tracePt t="95977" x="7099300" y="3197225"/>
          <p14:tracePt t="95994" x="7077075" y="3255963"/>
          <p14:tracePt t="96011" x="7067550" y="3292475"/>
          <p14:tracePt t="96028" x="7031038" y="3351213"/>
          <p14:tracePt t="96045" x="7004050" y="3382963"/>
          <p14:tracePt t="96062" x="6948488" y="3451225"/>
          <p14:tracePt t="96078" x="6904038" y="3482975"/>
          <p14:tracePt t="96095" x="6872288" y="3519488"/>
          <p14:tracePt t="96097" x="6831013" y="3543300"/>
          <p14:tracePt t="96111" x="6784975" y="3579813"/>
          <p14:tracePt t="96128" x="6721475" y="3606800"/>
          <p14:tracePt t="96144" x="6592888" y="3643313"/>
          <p14:tracePt t="96161" x="6507163" y="3660775"/>
          <p14:tracePt t="96178" x="6319838" y="3670300"/>
          <p14:tracePt t="96194" x="6215063" y="3670300"/>
          <p14:tracePt t="96197" x="6127750" y="3665538"/>
          <p14:tracePt t="96210" x="6027738" y="3657600"/>
          <p14:tracePt t="96227" x="5949950" y="3625850"/>
          <p14:tracePt t="96245" x="5859463" y="3592513"/>
          <p14:tracePt t="96261" x="5813425" y="3565525"/>
          <p14:tracePt t="96266" x="5781675" y="3533775"/>
          <p14:tracePt t="96277" x="5740400" y="3506788"/>
          <p14:tracePt t="96296" x="5695950" y="3465513"/>
          <p14:tracePt t="96311" x="5618163" y="3375025"/>
          <p14:tracePt t="96328" x="5576888" y="3319463"/>
          <p14:tracePt t="96332" x="5554663" y="3278188"/>
          <p14:tracePt t="96346" x="5526088" y="3224213"/>
          <p14:tracePt t="96361" x="5499100" y="3160713"/>
          <p14:tracePt t="96378" x="5472113" y="3054350"/>
          <p14:tracePt t="96394" x="5462588" y="3005138"/>
          <p14:tracePt t="96411" x="5457825" y="2936875"/>
          <p14:tracePt t="96428" x="5457825" y="2909888"/>
          <p14:tracePt t="96444" x="5457825" y="2890838"/>
          <p14:tracePt t="96461" x="5472113" y="2849563"/>
          <p14:tracePt t="96479" x="5494338" y="2808288"/>
          <p14:tracePt t="96494" x="5518150" y="2776538"/>
          <p14:tracePt t="96511" x="5586413" y="2690813"/>
          <p14:tracePt t="96527" x="5630863" y="2644775"/>
          <p14:tracePt t="96545" x="5676900" y="2598738"/>
          <p14:tracePt t="96561" x="5786438" y="2517775"/>
          <p14:tracePt t="96580" x="5818188" y="2493963"/>
          <p14:tracePt t="96582" x="5864225" y="2466975"/>
          <p14:tracePt t="96594" x="5891213" y="2452688"/>
          <p14:tracePt t="96611" x="5913438" y="2444750"/>
          <p14:tracePt t="96628" x="5949950" y="2439988"/>
          <p14:tracePt t="96644" x="5978525" y="2439988"/>
          <p14:tracePt t="96651" x="6005513" y="2439988"/>
          <p14:tracePt t="96661" x="6042025" y="2444750"/>
          <p14:tracePt t="96677" x="6083300" y="2447925"/>
          <p14:tracePt t="96695" x="6173788" y="2466975"/>
          <p14:tracePt t="96712" x="6251575" y="2493963"/>
          <p14:tracePt t="96716" x="6305550" y="2520950"/>
          <p14:tracePt t="96727" x="6370638" y="2549525"/>
          <p14:tracePt t="96745" x="6434138" y="2589213"/>
          <p14:tracePt t="96761" x="6556375" y="2671763"/>
          <p14:tracePt t="96779" x="6611938" y="2717800"/>
          <p14:tracePt t="96782" x="6657975" y="2744788"/>
          <p14:tracePt t="96794" x="6680200" y="2776538"/>
          <p14:tracePt t="96812" x="6694488" y="2795588"/>
          <p14:tracePt t="96827" x="6711950" y="2822575"/>
          <p14:tracePt t="96845" x="6721475" y="2840038"/>
          <p14:tracePt t="96851" x="6726238" y="2863850"/>
          <p14:tracePt t="96862" x="6734175" y="2890838"/>
          <p14:tracePt t="96878" x="6734175" y="2909888"/>
          <p14:tracePt t="96895" x="6738938" y="2973388"/>
          <p14:tracePt t="96911" x="6734175" y="3014663"/>
          <p14:tracePt t="96928" x="6731000" y="3054350"/>
          <p14:tracePt t="96945" x="6694488" y="3160713"/>
          <p14:tracePt t="96962" x="6643688" y="3241675"/>
          <p14:tracePt t="96978" x="6616700" y="3287713"/>
          <p14:tracePt t="96994" x="6602413" y="3305175"/>
          <p14:tracePt t="97011" x="6565900" y="3351213"/>
          <p14:tracePt t="97028" x="6561138" y="3355975"/>
          <p14:tracePt t="97045" x="6548438" y="3360738"/>
          <p14:tracePt t="97061" x="6538913" y="3360738"/>
          <p14:tracePt t="97078" x="6516688" y="3360738"/>
          <p14:tracePt t="97095" x="6507163" y="3360738"/>
          <p14:tracePt t="97111" x="6456363" y="3346450"/>
          <p14:tracePt t="97128" x="6446838" y="3338513"/>
          <p14:tracePt t="97144" x="6407150" y="3319463"/>
          <p14:tracePt t="97162" x="6392863" y="3314700"/>
          <p14:tracePt t="97177" x="6361113" y="3292475"/>
          <p14:tracePt t="97195" x="6338888" y="3278188"/>
          <p14:tracePt t="97211" x="6278563" y="3232150"/>
          <p14:tracePt t="97227" x="6242050" y="3200400"/>
          <p14:tracePt t="97244" x="6173788" y="3114675"/>
          <p14:tracePt t="97261" x="6146800" y="3068638"/>
          <p14:tracePt t="97278" x="6083300" y="2959100"/>
          <p14:tracePt t="97295" x="6069013" y="2917825"/>
          <p14:tracePt t="97311" x="6032500" y="2813050"/>
          <p14:tracePt t="97328" x="6032500" y="2776538"/>
          <p14:tracePt t="97345" x="6032500" y="2703513"/>
          <p14:tracePt t="97361" x="6032500" y="2681288"/>
          <p14:tracePt t="97379" x="6037263" y="2649538"/>
          <p14:tracePt t="97394" x="6037263" y="2644775"/>
          <p14:tracePt t="97411" x="6046788" y="2635250"/>
          <p14:tracePt t="97427" x="6051550" y="2622550"/>
          <p14:tracePt t="97445" x="6100763" y="2589213"/>
          <p14:tracePt t="97461" x="6146800" y="2562225"/>
          <p14:tracePt t="97478" x="6197600" y="2535238"/>
          <p14:tracePt t="97481" x="6251575" y="2525713"/>
          <p14:tracePt t="97494" x="6310313" y="2517775"/>
          <p14:tracePt t="97511" x="6351588" y="2517775"/>
          <p14:tracePt t="97528" x="6475413" y="2540000"/>
          <p14:tracePt t="97545" x="6529388" y="2557463"/>
          <p14:tracePt t="97548" x="6607175" y="2598738"/>
          <p14:tracePt t="97562" x="6694488" y="2635250"/>
          <p14:tracePt t="97578" x="6762750" y="2676525"/>
          <p14:tracePt t="97594" x="6953250" y="2776538"/>
          <p14:tracePt t="97611" x="7008813" y="2813050"/>
          <p14:tracePt t="97627" x="7108825" y="2890838"/>
          <p14:tracePt t="97645" x="7123113" y="2913063"/>
          <p14:tracePt t="97661" x="7140575" y="2959100"/>
          <p14:tracePt t="97677" x="7140575" y="2986088"/>
          <p14:tracePt t="97694" x="7140575" y="3082925"/>
          <p14:tracePt t="97711" x="7140575" y="3124200"/>
          <p14:tracePt t="97727" x="7086600" y="3232150"/>
          <p14:tracePt t="97744" x="7050088" y="3265488"/>
          <p14:tracePt t="97761" x="6916738" y="3378200"/>
          <p14:tracePt t="97778" x="6826250" y="3429000"/>
          <p14:tracePt t="97795" x="6561138" y="3492500"/>
          <p14:tracePt t="97812" x="6475413" y="3492500"/>
          <p14:tracePt t="97828" x="6388100" y="3492500"/>
          <p14:tracePt t="97845" x="6269038" y="3433763"/>
          <p14:tracePt t="97861" x="6215063" y="3378200"/>
          <p14:tracePt t="97878" x="6137275" y="3246438"/>
          <p14:tracePt t="97895" x="6100763" y="3082925"/>
          <p14:tracePt t="97911" x="6091238" y="3032125"/>
          <p14:tracePt t="97927" x="6091238" y="2968625"/>
          <p14:tracePt t="97944" x="6091238" y="2900363"/>
          <p14:tracePt t="97961" x="6105525" y="2873375"/>
          <p14:tracePt t="97978" x="6151563" y="2827338"/>
          <p14:tracePt t="97994" x="6192838" y="2803525"/>
          <p14:tracePt t="98011" x="6265863" y="2763838"/>
          <p14:tracePt t="98027" x="6315075" y="2744788"/>
          <p14:tracePt t="98045" x="6443663" y="2727325"/>
          <p14:tracePt t="98062" x="6502400" y="2717800"/>
          <p14:tracePt t="98078" x="6592888" y="2717800"/>
          <p14:tracePt t="98095" x="6616700" y="2717800"/>
          <p14:tracePt t="98111" x="6629400" y="2717800"/>
          <p14:tracePt t="98155" x="0" y="0"/>
        </p14:tracePtLst>
        <p14:tracePtLst>
          <p14:tracePt t="104208" x="5535613" y="2771775"/>
          <p14:tracePt t="104218" x="5535613" y="2768600"/>
          <p14:tracePt t="104231" x="5535613" y="2763838"/>
          <p14:tracePt t="104244" x="5545138" y="2744788"/>
          <p14:tracePt t="104261" x="5549900" y="2732088"/>
          <p14:tracePt t="104277" x="5562600" y="2690813"/>
          <p14:tracePt t="104295" x="5567363" y="2681288"/>
          <p14:tracePt t="104311" x="5589588" y="2654300"/>
          <p14:tracePt t="104344" x="5635625" y="2622550"/>
          <p14:tracePt t="104377" x="5759450" y="2571750"/>
          <p14:tracePt t="104411" x="5978525" y="2476500"/>
          <p14:tracePt t="104427" x="6054725" y="2447925"/>
          <p14:tracePt t="104444" x="6169025" y="2403475"/>
          <p14:tracePt t="104461" x="6215063" y="2384425"/>
          <p14:tracePt t="104477" x="6251575" y="2379663"/>
          <p14:tracePt t="104494" x="6273800" y="2379663"/>
          <p14:tracePt t="104511" x="6319838" y="2379663"/>
          <p14:tracePt t="104527" x="6356350" y="2379663"/>
          <p14:tracePt t="104544" x="6407150" y="2389188"/>
          <p14:tracePt t="104562" x="6475413" y="2403475"/>
          <p14:tracePt t="104579" x="6556375" y="2430463"/>
          <p14:tracePt t="104594" x="6597650" y="2435225"/>
          <p14:tracePt t="104612" x="6661150" y="2452688"/>
          <p14:tracePt t="104628" x="6789738" y="2489200"/>
          <p14:tracePt t="104644" x="6862763" y="2513013"/>
          <p14:tracePt t="104661" x="6981825" y="2540000"/>
          <p14:tracePt t="104678" x="7008813" y="2544763"/>
          <p14:tracePt t="104694" x="7040563" y="2562225"/>
          <p14:tracePt t="104711" x="7054850" y="2571750"/>
          <p14:tracePt t="104727" x="7072313" y="2603500"/>
          <p14:tracePt t="104744" x="7086600" y="2622550"/>
          <p14:tracePt t="104761" x="7123113" y="2676525"/>
          <p14:tracePt t="104777" x="7140575" y="2717800"/>
          <p14:tracePt t="104795" x="7172325" y="2786063"/>
          <p14:tracePt t="104811" x="7177088" y="2827338"/>
          <p14:tracePt t="104828" x="7196138" y="2881313"/>
          <p14:tracePt t="104844" x="7199313" y="2922588"/>
          <p14:tracePt t="104861" x="7199313" y="2968625"/>
          <p14:tracePt t="104877" x="7191375" y="3009900"/>
          <p14:tracePt t="104894" x="7162800" y="3068638"/>
          <p14:tracePt t="104911" x="7135813" y="3109913"/>
          <p14:tracePt t="104928" x="7089775" y="3160713"/>
          <p14:tracePt t="104945" x="7058025" y="3197225"/>
          <p14:tracePt t="104960" x="7013575" y="3236913"/>
          <p14:tracePt t="104977" x="6994525" y="3251200"/>
          <p14:tracePt t="104994" x="6945313" y="3287713"/>
          <p14:tracePt t="105011" x="6889750" y="3314700"/>
          <p14:tracePt t="105028" x="6784975" y="3365500"/>
          <p14:tracePt t="105045" x="6707188" y="3397250"/>
          <p14:tracePt t="105061" x="6643688" y="3414713"/>
          <p14:tracePt t="105064" x="6580188" y="3424238"/>
          <p14:tracePt t="105078" x="6516688" y="3443288"/>
          <p14:tracePt t="105096" x="6475413" y="3451225"/>
          <p14:tracePt t="105098" x="6424613" y="3451225"/>
          <p14:tracePt t="105111" x="6375400" y="3451225"/>
          <p14:tracePt t="105129" x="6356350" y="3451225"/>
          <p14:tracePt t="105144" x="6269038" y="3438525"/>
          <p14:tracePt t="105161" x="6229350" y="3429000"/>
          <p14:tracePt t="105178" x="6137275" y="3406775"/>
          <p14:tracePt t="105195" x="6096000" y="3387725"/>
          <p14:tracePt t="105198" x="6064250" y="3375025"/>
          <p14:tracePt t="105211" x="6022975" y="3346450"/>
          <p14:tracePt t="105227" x="5983288" y="3324225"/>
          <p14:tracePt t="105244" x="5895975" y="3260725"/>
          <p14:tracePt t="105261" x="5859463" y="3228975"/>
          <p14:tracePt t="105277" x="5795963" y="3182938"/>
          <p14:tracePt t="105295" x="5764213" y="3155950"/>
          <p14:tracePt t="105298" x="5749925" y="3136900"/>
          <p14:tracePt t="105311" x="5732463" y="3124200"/>
          <p14:tracePt t="105328" x="5718175" y="3095625"/>
          <p14:tracePt t="105345" x="5681663" y="3054350"/>
          <p14:tracePt t="105361" x="5667375" y="3009900"/>
          <p14:tracePt t="105378" x="5649913" y="2932113"/>
          <p14:tracePt t="105395" x="5640388" y="2881313"/>
          <p14:tracePt t="105411" x="5640388" y="2817813"/>
          <p14:tracePt t="105428" x="5640388" y="2768600"/>
          <p14:tracePt t="105444" x="5645150" y="2703513"/>
          <p14:tracePt t="105461" x="5662613" y="2662238"/>
          <p14:tracePt t="105478" x="5695950" y="2581275"/>
          <p14:tracePt t="105494" x="5708650" y="2540000"/>
          <p14:tracePt t="105511" x="5749925" y="2476500"/>
          <p14:tracePt t="105527" x="5772150" y="2435225"/>
          <p14:tracePt t="105546" x="5813425" y="2374900"/>
          <p14:tracePt t="105561" x="5832475" y="2352675"/>
          <p14:tracePt t="105577" x="5854700" y="2330450"/>
          <p14:tracePt t="105593" x="5910263" y="2289175"/>
          <p14:tracePt t="105611" x="5927725" y="2274888"/>
          <p14:tracePt t="105628" x="5978525" y="2243138"/>
          <p14:tracePt t="105644" x="5995988" y="2230438"/>
          <p14:tracePt t="105650" x="6037263" y="2225675"/>
          <p14:tracePt t="105661" x="6073775" y="2216150"/>
          <p14:tracePt t="105678" x="6124575" y="2206625"/>
          <p14:tracePt t="105694" x="6261100" y="2206625"/>
          <p14:tracePt t="105711" x="6334125" y="2211388"/>
          <p14:tracePt t="105728" x="6497638" y="2243138"/>
          <p14:tracePt t="105744" x="6548438" y="2257425"/>
          <p14:tracePt t="105760" x="6680200" y="2303463"/>
          <p14:tracePt t="105779" x="6721475" y="2330450"/>
          <p14:tracePt t="105782" x="6775450" y="2366963"/>
          <p14:tracePt t="105794" x="6831013" y="2403475"/>
          <p14:tracePt t="105813" x="6875463" y="2439988"/>
          <p14:tracePt t="105817" x="6926263" y="2466975"/>
          <p14:tracePt t="105828" x="6962775" y="2498725"/>
          <p14:tracePt t="105845" x="6981825" y="2520950"/>
          <p14:tracePt t="105861" x="7035800" y="2562225"/>
          <p14:tracePt t="105879" x="7050088" y="2586038"/>
          <p14:tracePt t="105894" x="7081838" y="2662238"/>
          <p14:tracePt t="105912" x="7094538" y="2695575"/>
          <p14:tracePt t="105929" x="7131050" y="2800350"/>
          <p14:tracePt t="105946" x="7140575" y="2840038"/>
          <p14:tracePt t="105962" x="7162800" y="2954338"/>
          <p14:tracePt t="105978" x="7162800" y="3014663"/>
          <p14:tracePt t="105995" x="7172325" y="3090863"/>
          <p14:tracePt t="106011" x="7172325" y="3224213"/>
          <p14:tracePt t="106028" x="7172325" y="3273425"/>
          <p14:tracePt t="106045" x="7145338" y="3392488"/>
          <p14:tracePt t="106062" x="7118350" y="3433763"/>
          <p14:tracePt t="106078" x="7067550" y="3519488"/>
          <p14:tracePt t="106095" x="7045325" y="3552825"/>
          <p14:tracePt t="106111" x="6967538" y="3621088"/>
          <p14:tracePt t="106128" x="6935788" y="3643313"/>
          <p14:tracePt t="106145" x="6853238" y="3675063"/>
          <p14:tracePt t="106160" x="6811963" y="3684588"/>
          <p14:tracePt t="106177" x="6675438" y="3694113"/>
          <p14:tracePt t="106194" x="6580188" y="3689350"/>
          <p14:tracePt t="106211" x="6342063" y="3616325"/>
          <p14:tracePt t="106228" x="6251575" y="3584575"/>
          <p14:tracePt t="106244" x="6088063" y="3487738"/>
          <p14:tracePt t="106261" x="6032500" y="3451225"/>
          <p14:tracePt t="106278" x="5942013" y="3370263"/>
          <p14:tracePt t="106296" x="5918200" y="3346450"/>
          <p14:tracePt t="106311" x="5873750" y="3282950"/>
          <p14:tracePt t="106328" x="5854700" y="3255963"/>
          <p14:tracePt t="106345" x="5822950" y="3136900"/>
          <p14:tracePt t="106361" x="5813425" y="3087688"/>
          <p14:tracePt t="106379" x="5813425" y="2978150"/>
          <p14:tracePt t="106394" x="5813425" y="2949575"/>
          <p14:tracePt t="106412" x="5813425" y="2881313"/>
          <p14:tracePt t="106427" x="5822950" y="2863850"/>
          <p14:tracePt t="106445" x="5854700" y="2786063"/>
          <p14:tracePt t="106461" x="5859463" y="2771775"/>
          <p14:tracePt t="106478" x="5873750" y="2759075"/>
          <p14:tracePt t="106494" x="5891213" y="2732088"/>
          <p14:tracePt t="106511" x="5905500" y="2722563"/>
          <p14:tracePt t="106514" x="5927725" y="2708275"/>
          <p14:tracePt t="106527" x="5946775" y="2695575"/>
          <p14:tracePt t="106545" x="5969000" y="2681288"/>
          <p14:tracePt t="106561" x="6000750" y="2659063"/>
          <p14:tracePt t="106577" x="6005513" y="2654300"/>
          <p14:tracePt t="106649" x="6010275" y="2654300"/>
          <p14:tracePt t="106673" x="6022975" y="2649538"/>
          <p14:tracePt t="106682" x="6032500" y="2644775"/>
          <p14:tracePt t="106693" x="0" y="0"/>
        </p14:tracePtLst>
        <p14:tracePtLst>
          <p14:tracePt t="115866" x="5791200" y="2754313"/>
          <p14:tracePt t="115875" x="5791200" y="2717800"/>
          <p14:tracePt t="115885" x="5791200" y="2681288"/>
          <p14:tracePt t="115896" x="5791200" y="2644775"/>
          <p14:tracePt t="115911" x="5791200" y="2608263"/>
          <p14:tracePt t="115944" x="5803900" y="2489200"/>
          <p14:tracePt t="115977" x="5840413" y="2403475"/>
          <p14:tracePt t="116011" x="5905500" y="2306638"/>
          <p14:tracePt t="116027" x="5922963" y="2289175"/>
          <p14:tracePt t="116045" x="6000750" y="2206625"/>
          <p14:tracePt t="116061" x="6046788" y="2184400"/>
          <p14:tracePt t="116078" x="6151563" y="2128838"/>
          <p14:tracePt t="116094" x="6183313" y="2116138"/>
          <p14:tracePt t="116111" x="6288088" y="2089150"/>
          <p14:tracePt t="116128" x="6315075" y="2089150"/>
          <p14:tracePt t="116144" x="6402388" y="2089150"/>
          <p14:tracePt t="116160" x="6451600" y="2101850"/>
          <p14:tracePt t="116177" x="6616700" y="2147888"/>
          <p14:tracePt t="116194" x="6680200" y="2165350"/>
          <p14:tracePt t="116211" x="6867525" y="2225675"/>
          <p14:tracePt t="116227" x="6935788" y="2257425"/>
          <p14:tracePt t="116244" x="6985000" y="2270125"/>
          <p14:tracePt t="116261" x="7040563" y="2293938"/>
          <p14:tracePt t="116279" x="7062788" y="2316163"/>
          <p14:tracePt t="116295" x="7077075" y="2325688"/>
          <p14:tracePt t="116312" x="7108825" y="2384425"/>
          <p14:tracePt t="116328" x="7123113" y="2425700"/>
          <p14:tracePt t="116344" x="7140575" y="2489200"/>
          <p14:tracePt t="116361" x="7181850" y="2644775"/>
          <p14:tracePt t="116378" x="7199313" y="2732088"/>
          <p14:tracePt t="116394" x="7208838" y="2854325"/>
          <p14:tracePt t="116412" x="7218363" y="2927350"/>
          <p14:tracePt t="116427" x="7218363" y="3041650"/>
          <p14:tracePt t="116444" x="7218363" y="3100388"/>
          <p14:tracePt t="116461" x="7213600" y="3236913"/>
          <p14:tracePt t="116477" x="7204075" y="3309938"/>
          <p14:tracePt t="116494" x="7159625" y="3451225"/>
          <p14:tracePt t="116511" x="7131050" y="3516313"/>
          <p14:tracePt t="116527" x="7058025" y="3616325"/>
          <p14:tracePt t="116545" x="7031038" y="3657600"/>
          <p14:tracePt t="116561" x="6981825" y="3711575"/>
          <p14:tracePt t="116578" x="6948488" y="3733800"/>
          <p14:tracePt t="116595" x="6862763" y="3779838"/>
          <p14:tracePt t="116611" x="6821488" y="3803650"/>
          <p14:tracePt t="116627" x="6726238" y="3848100"/>
          <p14:tracePt t="116644" x="6670675" y="3867150"/>
          <p14:tracePt t="116662" x="6548438" y="3884613"/>
          <p14:tracePt t="116677" x="6497638" y="3884613"/>
          <p14:tracePt t="116694" x="6438900" y="3884613"/>
          <p14:tracePt t="116697" x="6361113" y="3867150"/>
          <p14:tracePt t="116710" x="6305550" y="3840163"/>
          <p14:tracePt t="116729" x="6173788" y="3767138"/>
          <p14:tracePt t="116744" x="6132513" y="3738563"/>
          <p14:tracePt t="116761" x="6078538" y="3702050"/>
          <p14:tracePt t="116764" x="6032500" y="3670300"/>
          <p14:tracePt t="116777" x="6015038" y="3648075"/>
          <p14:tracePt t="116794" x="5991225" y="3625850"/>
          <p14:tracePt t="116813" x="5949950" y="3584575"/>
          <p14:tracePt t="116828" x="5927725" y="3552825"/>
          <p14:tracePt t="116846" x="5876925" y="3487738"/>
          <p14:tracePt t="116863" x="5849938" y="3433763"/>
          <p14:tracePt t="116879" x="5795963" y="3328988"/>
          <p14:tracePt t="116894" x="5776913" y="3251200"/>
          <p14:tracePt t="116913" x="5740400" y="3114675"/>
          <p14:tracePt t="116927" x="5732463" y="3051175"/>
          <p14:tracePt t="116945" x="5722938" y="2973388"/>
          <p14:tracePt t="116961" x="5718175" y="2946400"/>
          <p14:tracePt t="116979" x="5708650" y="2913063"/>
          <p14:tracePt t="116994" x="5708650" y="2900363"/>
          <p14:tracePt t="117011" x="5708650" y="2868613"/>
          <p14:tracePt t="117027" x="5708650" y="2840038"/>
          <p14:tracePt t="117045" x="5708650" y="2795588"/>
          <p14:tracePt t="117062" x="5708650" y="2759075"/>
          <p14:tracePt t="117079" x="5722938" y="2659063"/>
          <p14:tracePt t="117094" x="5732463" y="2603500"/>
          <p14:tracePt t="117111" x="5754688" y="2525713"/>
          <p14:tracePt t="117127" x="5764213" y="2484438"/>
          <p14:tracePt t="117145" x="5776913" y="2435225"/>
          <p14:tracePt t="117161" x="5776913" y="2416175"/>
          <p14:tracePt t="117179" x="5781675" y="2403475"/>
          <p14:tracePt t="117194" x="5786438" y="2393950"/>
          <p14:tracePt t="117212" x="5791200" y="2379663"/>
          <p14:tracePt t="117227" x="5800725" y="2366963"/>
          <p14:tracePt t="117244" x="5803900" y="2362200"/>
          <p14:tracePt t="117261" x="5813425" y="2347913"/>
          <p14:tracePt t="117277" x="5818188" y="2335213"/>
          <p14:tracePt t="117281" x="5832475" y="2320925"/>
          <p14:tracePt t="117294" x="5845175" y="2303463"/>
          <p14:tracePt t="117311" x="5868988" y="2279650"/>
          <p14:tracePt t="117328" x="5910263" y="2252663"/>
          <p14:tracePt t="117344" x="5927725" y="2230438"/>
          <p14:tracePt t="117348" x="5942013" y="2225675"/>
          <p14:tracePt t="117361" x="5964238" y="2201863"/>
          <p14:tracePt t="117377" x="5991225" y="2189163"/>
          <p14:tracePt t="117395" x="6042025" y="2160588"/>
          <p14:tracePt t="117411" x="6091238" y="2152650"/>
          <p14:tracePt t="117427" x="6183313" y="2133600"/>
          <p14:tracePt t="117444" x="6237288" y="2128838"/>
          <p14:tracePt t="117461" x="6334125" y="2128838"/>
          <p14:tracePt t="117477" x="6383338" y="2128838"/>
          <p14:tracePt t="117494" x="6475413" y="2138363"/>
          <p14:tracePt t="117511" x="6516688" y="2157413"/>
          <p14:tracePt t="117528" x="6611938" y="2189163"/>
          <p14:tracePt t="117544" x="6661150" y="2216150"/>
          <p14:tracePt t="117562" x="6762750" y="2279650"/>
          <p14:tracePt t="117578" x="6816725" y="2316163"/>
          <p14:tracePt t="117595" x="6916738" y="2398713"/>
          <p14:tracePt t="117611" x="6972300" y="2444750"/>
          <p14:tracePt t="117628" x="7058025" y="2525713"/>
          <p14:tracePt t="117645" x="7104063" y="2557463"/>
          <p14:tracePt t="117662" x="7159625" y="2622550"/>
          <p14:tracePt t="117677" x="7172325" y="2644775"/>
          <p14:tracePt t="117694" x="7191375" y="2671763"/>
          <p14:tracePt t="117711" x="7208838" y="2713038"/>
          <p14:tracePt t="117727" x="7218363" y="2740025"/>
          <p14:tracePt t="117745" x="7223125" y="2803525"/>
          <p14:tracePt t="117761" x="7223125" y="2844800"/>
          <p14:tracePt t="117777" x="7213600" y="2936875"/>
          <p14:tracePt t="117795" x="7196138" y="3000375"/>
          <p14:tracePt t="117811" x="7150100" y="3114675"/>
          <p14:tracePt t="117828" x="7113588" y="3173413"/>
          <p14:tracePt t="117844" x="7050088" y="3278188"/>
          <p14:tracePt t="117861" x="7013575" y="3324225"/>
          <p14:tracePt t="117877" x="6945313" y="3402013"/>
          <p14:tracePt t="117894" x="6911975" y="3424238"/>
          <p14:tracePt t="117911" x="6862763" y="3451225"/>
          <p14:tracePt t="117928" x="6835775" y="3460750"/>
          <p14:tracePt t="117944" x="6767513" y="3482975"/>
          <p14:tracePt t="117960" x="6697663" y="3502025"/>
          <p14:tracePt t="117977" x="6553200" y="3529013"/>
          <p14:tracePt t="117994" x="6465888" y="3538538"/>
          <p14:tracePt t="118010" x="6361113" y="3556000"/>
          <p14:tracePt t="118027" x="6310313" y="3565525"/>
          <p14:tracePt t="118045" x="6224588" y="3565525"/>
          <p14:tracePt t="118061" x="6173788" y="3565525"/>
          <p14:tracePt t="118079" x="6054725" y="3524250"/>
          <p14:tracePt t="118094" x="5991225" y="3497263"/>
          <p14:tracePt t="118112" x="5946775" y="3460750"/>
          <p14:tracePt t="118127" x="5859463" y="3378200"/>
          <p14:tracePt t="118145" x="5822950" y="3346450"/>
          <p14:tracePt t="118148" x="5791200" y="3305175"/>
          <p14:tracePt t="118161" x="5764213" y="3260725"/>
          <p14:tracePt t="118177" x="5754688" y="3224213"/>
          <p14:tracePt t="118194" x="5732463" y="3127375"/>
          <p14:tracePt t="118211" x="5722938" y="3090863"/>
          <p14:tracePt t="118214" x="5713413" y="3036888"/>
          <p14:tracePt t="118228" x="5703888" y="2986088"/>
          <p14:tracePt t="118244" x="5703888" y="2936875"/>
          <p14:tracePt t="118261" x="5703888" y="2840038"/>
          <p14:tracePt t="118278" x="5703888" y="2790825"/>
          <p14:tracePt t="118282" x="5703888" y="2740025"/>
          <p14:tracePt t="118294" x="5708650" y="2690813"/>
          <p14:tracePt t="118312" x="5718175" y="2662238"/>
          <p14:tracePt t="118328" x="5732463" y="2603500"/>
          <p14:tracePt t="118345" x="5735638" y="2589213"/>
          <p14:tracePt t="118348" x="5754688" y="2562225"/>
          <p14:tracePt t="118361" x="5768975" y="2544763"/>
          <p14:tracePt t="118378" x="5781675" y="2520950"/>
          <p14:tracePt t="118394" x="5803900" y="2493963"/>
          <p14:tracePt t="118411" x="5827713" y="2489200"/>
          <p14:tracePt t="118428" x="5873750" y="2466975"/>
          <p14:tracePt t="118444" x="5913438" y="2466975"/>
          <p14:tracePt t="118461" x="6032500" y="2466975"/>
          <p14:tracePt t="118478" x="6105525" y="2466975"/>
          <p14:tracePt t="118496" x="6183313" y="2466975"/>
          <p14:tracePt t="118500" x="6278563" y="2484438"/>
          <p14:tracePt t="118511" x="6388100" y="2503488"/>
          <p14:tracePt t="118530" x="6556375" y="2562225"/>
          <p14:tracePt t="118544" x="6634163" y="2613025"/>
          <p14:tracePt t="118562" x="6780213" y="2708275"/>
          <p14:tracePt t="118578" x="6843713" y="2768600"/>
          <p14:tracePt t="118596" x="6894513" y="2822575"/>
          <p14:tracePt t="118611" x="6999288" y="2959100"/>
          <p14:tracePt t="118628" x="7018338" y="3000375"/>
          <p14:tracePt t="118630" x="7031038" y="3051175"/>
          <p14:tracePt t="118644" x="7040563" y="3114675"/>
          <p14:tracePt t="118661" x="7040563" y="3173413"/>
          <p14:tracePt t="118677" x="7026275" y="3346450"/>
          <p14:tracePt t="118695" x="7008813" y="3433763"/>
          <p14:tracePt t="118698" x="6958013" y="3548063"/>
          <p14:tracePt t="118711" x="6908800" y="3638550"/>
          <p14:tracePt t="118728" x="6858000" y="3694113"/>
          <p14:tracePt t="118745" x="6748463" y="3798888"/>
          <p14:tracePt t="118761" x="6702425" y="3821113"/>
          <p14:tracePt t="118777" x="6602413" y="3848100"/>
          <p14:tracePt t="118794" x="6561138" y="3848100"/>
          <p14:tracePt t="118811" x="6461125" y="3835400"/>
          <p14:tracePt t="118828" x="6429375" y="3811588"/>
          <p14:tracePt t="118844" x="6319838" y="3748088"/>
          <p14:tracePt t="118861" x="6278563" y="3721100"/>
          <p14:tracePt t="118878" x="6169025" y="3638550"/>
          <p14:tracePt t="118894" x="6124575" y="3602038"/>
          <p14:tracePt t="118911" x="6042025" y="3492500"/>
          <p14:tracePt t="118927" x="6000750" y="3429000"/>
          <p14:tracePt t="118945" x="5900738" y="3224213"/>
          <p14:tracePt t="118960" x="5873750" y="3124200"/>
          <p14:tracePt t="118979" x="5840413" y="2895600"/>
          <p14:tracePt t="118994" x="5845175" y="2808288"/>
          <p14:tracePt t="119012" x="5886450" y="2644775"/>
          <p14:tracePt t="119027" x="5900738" y="2603500"/>
          <p14:tracePt t="119045" x="5918200" y="2562225"/>
          <p14:tracePt t="119061" x="5954713" y="2508250"/>
          <p14:tracePt t="119078" x="5978525" y="2493963"/>
          <p14:tracePt t="119094" x="6032500" y="2466975"/>
          <p14:tracePt t="119111" x="6064250" y="2457450"/>
          <p14:tracePt t="119128" x="6142038" y="2444750"/>
          <p14:tracePt t="119144" x="6188075" y="2444750"/>
          <p14:tracePt t="119161" x="6302375" y="2444750"/>
          <p14:tracePt t="119177" x="6365875" y="2457450"/>
          <p14:tracePt t="119194" x="6492875" y="2493963"/>
          <p14:tracePt t="119210" x="6548438" y="2517775"/>
          <p14:tracePt t="119227" x="6629400" y="2581275"/>
          <p14:tracePt t="119244" x="6670675" y="2635250"/>
          <p14:tracePt t="119261" x="6716713" y="2776538"/>
          <p14:tracePt t="119277" x="6726238" y="2886075"/>
          <p14:tracePt t="119294" x="6702425" y="3082925"/>
          <p14:tracePt t="119311" x="6670675" y="3182938"/>
          <p14:tracePt t="119328" x="6616700" y="3324225"/>
          <p14:tracePt t="119345" x="6580188" y="3378200"/>
          <p14:tracePt t="119361" x="6488113" y="3455988"/>
          <p14:tracePt t="119377" x="6424613" y="3487738"/>
          <p14:tracePt t="119395" x="6297613" y="3492500"/>
          <p14:tracePt t="119410" x="6219825" y="3451225"/>
          <p14:tracePt t="119428" x="6156325" y="3406775"/>
          <p14:tracePt t="119430" x="6096000" y="3346450"/>
          <p14:tracePt t="119444" x="6073775" y="3305175"/>
          <p14:tracePt t="119462" x="6010275" y="3197225"/>
          <p14:tracePt t="119477" x="6000750" y="3155950"/>
          <p14:tracePt t="119494" x="5983288" y="3105150"/>
          <p14:tracePt t="119511" x="5983288" y="3027363"/>
          <p14:tracePt t="119527" x="5986463" y="2968625"/>
          <p14:tracePt t="119544" x="6046788" y="2813050"/>
          <p14:tracePt t="119561" x="6100763" y="2744788"/>
          <p14:tracePt t="119562" x="6169025" y="2698750"/>
          <p14:tracePt t="119577" x="6210300" y="2681288"/>
          <p14:tracePt t="119594" x="6297613" y="2662238"/>
          <p14:tracePt t="119611" x="6492875" y="2686050"/>
          <p14:tracePt t="119627" x="6607175" y="2727325"/>
          <p14:tracePt t="119630" x="6697663" y="2776538"/>
          <p14:tracePt t="119646" x="6762750" y="2827338"/>
          <p14:tracePt t="119661" x="6821488" y="2895600"/>
          <p14:tracePt t="119677" x="6880225" y="3036888"/>
          <p14:tracePt t="119694" x="6889750" y="3132138"/>
          <p14:tracePt t="119711" x="6853238" y="3328988"/>
          <p14:tracePt t="119727" x="6794500" y="3433763"/>
          <p14:tracePt t="119744" x="6680200" y="3538538"/>
          <p14:tracePt t="119761" x="6602413" y="3556000"/>
          <p14:tracePt t="119777" x="6475413" y="3524250"/>
          <p14:tracePt t="119794" x="6383338" y="3451225"/>
          <p14:tracePt t="119812" x="6246813" y="3292475"/>
          <p14:tracePt t="119828" x="6197600" y="3205163"/>
          <p14:tracePt t="119845" x="6142038" y="3109913"/>
          <p14:tracePt t="119861" x="6137275" y="3087688"/>
          <p14:tracePt t="119877" x="6137275" y="3082925"/>
          <p14:tracePt t="119956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ext Box 2"/>
          <p:cNvSpPr txBox="1">
            <a:spLocks noChangeArrowheads="1"/>
          </p:cNvSpPr>
          <p:nvPr/>
        </p:nvSpPr>
        <p:spPr bwMode="auto">
          <a:xfrm>
            <a:off x="1771650" y="993775"/>
            <a:ext cx="554355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algn="just"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zh-CN" altLang="en-US" sz="24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kumimoji="1" lang="en-US" altLang="zh-CN" sz="18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</a:t>
            </a:r>
            <a:r>
              <a:rPr kumimoji="1" lang="zh-CN" altLang="en-US" sz="1800" b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试判断下列次序图给出的偏序集哪些是格？</a:t>
            </a:r>
          </a:p>
        </p:txBody>
      </p:sp>
      <p:sp>
        <p:nvSpPr>
          <p:cNvPr id="70659" name="Text Box 3"/>
          <p:cNvSpPr txBox="1">
            <a:spLocks noChangeArrowheads="1"/>
          </p:cNvSpPr>
          <p:nvPr/>
        </p:nvSpPr>
        <p:spPr bwMode="auto">
          <a:xfrm>
            <a:off x="1543050" y="4983163"/>
            <a:ext cx="5143500" cy="414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zh-CN" altLang="en-US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解  </a:t>
            </a:r>
            <a:r>
              <a:rPr kumimoji="1" lang="zh-CN" altLang="en-US" sz="18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kumimoji="1" lang="en-US" altLang="zh-CN" sz="18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kumimoji="1" lang="zh-CN" altLang="en-US" sz="18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）不是格，   </a:t>
            </a:r>
            <a:r>
              <a:rPr kumimoji="1" lang="en-US" altLang="zh-CN" sz="18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(b)</a:t>
            </a:r>
            <a:r>
              <a:rPr kumimoji="1" lang="zh-CN" altLang="en-US" sz="18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不是格， </a:t>
            </a:r>
          </a:p>
        </p:txBody>
      </p:sp>
      <p:sp>
        <p:nvSpPr>
          <p:cNvPr id="70660" name="Text Box 4"/>
          <p:cNvSpPr txBox="1">
            <a:spLocks noChangeArrowheads="1"/>
          </p:cNvSpPr>
          <p:nvPr/>
        </p:nvSpPr>
        <p:spPr bwMode="auto">
          <a:xfrm>
            <a:off x="2057400" y="5486400"/>
            <a:ext cx="337185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等线" panose="02010600030101010101" pitchFamily="2" charset="-122"/>
              </a:defRPr>
            </a:lvl1pPr>
            <a:lvl2pPr marL="742950" indent="-2857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</a:defRPr>
            </a:lvl2pPr>
            <a:lvl3pPr marL="11430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等线" panose="02010600030101010101" pitchFamily="2" charset="-122"/>
              </a:defRPr>
            </a:lvl3pPr>
            <a:lvl4pPr marL="16002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4pPr>
            <a:lvl5pPr marL="2057400" indent="-228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5pPr>
            <a:lvl6pPr marL="25146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6pPr>
            <a:lvl7pPr marL="29718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7pPr>
            <a:lvl8pPr marL="34290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8pPr>
            <a:lvl9pPr marL="3886200" indent="-228600" defTabSz="6858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18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kumimoji="1" lang="en-US" altLang="zh-CN" sz="18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(c)</a:t>
            </a:r>
            <a:r>
              <a:rPr kumimoji="1" lang="zh-CN" altLang="en-US" sz="18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是一个格， （</a:t>
            </a:r>
            <a:r>
              <a:rPr kumimoji="1" lang="en-US" altLang="zh-CN" sz="18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</a:t>
            </a:r>
            <a:r>
              <a:rPr kumimoji="1" lang="zh-CN" altLang="en-US" sz="1800" b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）是一个格 </a:t>
            </a:r>
          </a:p>
        </p:txBody>
      </p:sp>
      <p:grpSp>
        <p:nvGrpSpPr>
          <p:cNvPr id="70661" name="Group 5"/>
          <p:cNvGrpSpPr>
            <a:grpSpLocks/>
          </p:cNvGrpSpPr>
          <p:nvPr/>
        </p:nvGrpSpPr>
        <p:grpSpPr bwMode="auto">
          <a:xfrm>
            <a:off x="1844675" y="1428750"/>
            <a:ext cx="5756275" cy="3856038"/>
            <a:chOff x="589" y="480"/>
            <a:chExt cx="4835" cy="3238"/>
          </a:xfrm>
        </p:grpSpPr>
        <p:grpSp>
          <p:nvGrpSpPr>
            <p:cNvPr id="76806" name="Group 6"/>
            <p:cNvGrpSpPr>
              <a:grpSpLocks/>
            </p:cNvGrpSpPr>
            <p:nvPr/>
          </p:nvGrpSpPr>
          <p:grpSpPr bwMode="auto">
            <a:xfrm>
              <a:off x="589" y="480"/>
              <a:ext cx="1187" cy="1606"/>
              <a:chOff x="637" y="432"/>
              <a:chExt cx="1187" cy="1606"/>
            </a:xfrm>
          </p:grpSpPr>
          <p:grpSp>
            <p:nvGrpSpPr>
              <p:cNvPr id="76862" name="Group 7"/>
              <p:cNvGrpSpPr>
                <a:grpSpLocks/>
              </p:cNvGrpSpPr>
              <p:nvPr/>
            </p:nvGrpSpPr>
            <p:grpSpPr bwMode="auto">
              <a:xfrm>
                <a:off x="637" y="432"/>
                <a:ext cx="1187" cy="1283"/>
                <a:chOff x="624" y="445"/>
                <a:chExt cx="1187" cy="1283"/>
              </a:xfrm>
            </p:grpSpPr>
            <p:sp>
              <p:nvSpPr>
                <p:cNvPr id="76864" name="Oval 8"/>
                <p:cNvSpPr>
                  <a:spLocks noChangeArrowheads="1"/>
                </p:cNvSpPr>
                <p:nvPr/>
              </p:nvSpPr>
              <p:spPr bwMode="auto">
                <a:xfrm>
                  <a:off x="624" y="445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e</a:t>
                  </a:r>
                </a:p>
              </p:txBody>
            </p:sp>
            <p:sp>
              <p:nvSpPr>
                <p:cNvPr id="76865" name="Oval 9"/>
                <p:cNvSpPr>
                  <a:spLocks noChangeArrowheads="1"/>
                </p:cNvSpPr>
                <p:nvPr/>
              </p:nvSpPr>
              <p:spPr bwMode="auto">
                <a:xfrm>
                  <a:off x="1584" y="445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f</a:t>
                  </a:r>
                </a:p>
              </p:txBody>
            </p:sp>
            <p:sp>
              <p:nvSpPr>
                <p:cNvPr id="76866" name="Oval 10"/>
                <p:cNvSpPr>
                  <a:spLocks noChangeArrowheads="1"/>
                </p:cNvSpPr>
                <p:nvPr/>
              </p:nvSpPr>
              <p:spPr bwMode="auto">
                <a:xfrm>
                  <a:off x="1117" y="733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d</a:t>
                  </a:r>
                </a:p>
              </p:txBody>
            </p:sp>
            <p:sp>
              <p:nvSpPr>
                <p:cNvPr id="76867" name="Oval 11"/>
                <p:cNvSpPr>
                  <a:spLocks noChangeArrowheads="1"/>
                </p:cNvSpPr>
                <p:nvPr/>
              </p:nvSpPr>
              <p:spPr bwMode="auto">
                <a:xfrm>
                  <a:off x="1117" y="1117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c</a:t>
                  </a:r>
                </a:p>
              </p:txBody>
            </p:sp>
            <p:sp>
              <p:nvSpPr>
                <p:cNvPr id="76868" name="Oval 12"/>
                <p:cNvSpPr>
                  <a:spLocks noChangeArrowheads="1"/>
                </p:cNvSpPr>
                <p:nvPr/>
              </p:nvSpPr>
              <p:spPr bwMode="auto">
                <a:xfrm>
                  <a:off x="624" y="1501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a</a:t>
                  </a:r>
                </a:p>
              </p:txBody>
            </p:sp>
            <p:sp>
              <p:nvSpPr>
                <p:cNvPr id="76869" name="Oval 13"/>
                <p:cNvSpPr>
                  <a:spLocks noChangeArrowheads="1"/>
                </p:cNvSpPr>
                <p:nvPr/>
              </p:nvSpPr>
              <p:spPr bwMode="auto">
                <a:xfrm>
                  <a:off x="1584" y="1501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b</a:t>
                  </a:r>
                </a:p>
              </p:txBody>
            </p:sp>
            <p:sp>
              <p:nvSpPr>
                <p:cNvPr id="16454" name="Line 14"/>
                <p:cNvSpPr>
                  <a:spLocks noChangeShapeType="1"/>
                </p:cNvSpPr>
                <p:nvPr/>
              </p:nvSpPr>
              <p:spPr bwMode="auto">
                <a:xfrm>
                  <a:off x="816" y="637"/>
                  <a:ext cx="288" cy="192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55" name="Line 15"/>
                <p:cNvSpPr>
                  <a:spLocks noChangeShapeType="1"/>
                </p:cNvSpPr>
                <p:nvPr/>
              </p:nvSpPr>
              <p:spPr bwMode="auto">
                <a:xfrm flipH="1">
                  <a:off x="1344" y="637"/>
                  <a:ext cx="240" cy="14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56" name="Line 16"/>
                <p:cNvSpPr>
                  <a:spLocks noChangeShapeType="1"/>
                </p:cNvSpPr>
                <p:nvPr/>
              </p:nvSpPr>
              <p:spPr bwMode="auto">
                <a:xfrm>
                  <a:off x="1248" y="973"/>
                  <a:ext cx="0" cy="14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57" name="Line 17"/>
                <p:cNvSpPr>
                  <a:spLocks noChangeShapeType="1"/>
                </p:cNvSpPr>
                <p:nvPr/>
              </p:nvSpPr>
              <p:spPr bwMode="auto">
                <a:xfrm flipH="1">
                  <a:off x="816" y="1310"/>
                  <a:ext cx="288" cy="192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58" name="Line 18"/>
                <p:cNvSpPr>
                  <a:spLocks noChangeShapeType="1"/>
                </p:cNvSpPr>
                <p:nvPr/>
              </p:nvSpPr>
              <p:spPr bwMode="auto">
                <a:xfrm>
                  <a:off x="1344" y="1310"/>
                  <a:ext cx="288" cy="192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</p:grpSp>
          <p:sp>
            <p:nvSpPr>
              <p:cNvPr id="76863" name="Text Box 19"/>
              <p:cNvSpPr txBox="1">
                <a:spLocks noChangeArrowheads="1"/>
              </p:cNvSpPr>
              <p:nvPr/>
            </p:nvSpPr>
            <p:spPr bwMode="auto">
              <a:xfrm>
                <a:off x="960" y="1689"/>
                <a:ext cx="528" cy="3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FFFF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50000"/>
                  </a:spcBef>
                  <a:buFontTx/>
                  <a:buNone/>
                </a:pPr>
                <a:r>
                  <a:rPr kumimoji="1" lang="en-US" altLang="zh-CN" b="1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(a)</a:t>
                </a:r>
              </a:p>
            </p:txBody>
          </p:sp>
        </p:grpSp>
        <p:grpSp>
          <p:nvGrpSpPr>
            <p:cNvPr id="76807" name="Group 20"/>
            <p:cNvGrpSpPr>
              <a:grpSpLocks/>
            </p:cNvGrpSpPr>
            <p:nvPr/>
          </p:nvGrpSpPr>
          <p:grpSpPr bwMode="auto">
            <a:xfrm>
              <a:off x="2701" y="489"/>
              <a:ext cx="1475" cy="1645"/>
              <a:chOff x="3072" y="432"/>
              <a:chExt cx="1475" cy="1645"/>
            </a:xfrm>
          </p:grpSpPr>
          <p:grpSp>
            <p:nvGrpSpPr>
              <p:cNvPr id="76849" name="Group 21"/>
              <p:cNvGrpSpPr>
                <a:grpSpLocks/>
              </p:cNvGrpSpPr>
              <p:nvPr/>
            </p:nvGrpSpPr>
            <p:grpSpPr bwMode="auto">
              <a:xfrm>
                <a:off x="3072" y="432"/>
                <a:ext cx="1475" cy="1283"/>
                <a:chOff x="3072" y="432"/>
                <a:chExt cx="1475" cy="1283"/>
              </a:xfrm>
            </p:grpSpPr>
            <p:sp>
              <p:nvSpPr>
                <p:cNvPr id="76851" name="Oval 22"/>
                <p:cNvSpPr>
                  <a:spLocks noChangeArrowheads="1"/>
                </p:cNvSpPr>
                <p:nvPr/>
              </p:nvSpPr>
              <p:spPr bwMode="auto">
                <a:xfrm>
                  <a:off x="3744" y="432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e</a:t>
                  </a:r>
                </a:p>
              </p:txBody>
            </p:sp>
            <p:sp>
              <p:nvSpPr>
                <p:cNvPr id="76852" name="Oval 23"/>
                <p:cNvSpPr>
                  <a:spLocks noChangeArrowheads="1"/>
                </p:cNvSpPr>
                <p:nvPr/>
              </p:nvSpPr>
              <p:spPr bwMode="auto">
                <a:xfrm>
                  <a:off x="3744" y="816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d</a:t>
                  </a:r>
                </a:p>
              </p:txBody>
            </p:sp>
            <p:sp>
              <p:nvSpPr>
                <p:cNvPr id="76853" name="Oval 24"/>
                <p:cNvSpPr>
                  <a:spLocks noChangeArrowheads="1"/>
                </p:cNvSpPr>
                <p:nvPr/>
              </p:nvSpPr>
              <p:spPr bwMode="auto">
                <a:xfrm>
                  <a:off x="3072" y="1165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b</a:t>
                  </a:r>
                </a:p>
              </p:txBody>
            </p:sp>
            <p:sp>
              <p:nvSpPr>
                <p:cNvPr id="76854" name="Oval 25"/>
                <p:cNvSpPr>
                  <a:spLocks noChangeArrowheads="1"/>
                </p:cNvSpPr>
                <p:nvPr/>
              </p:nvSpPr>
              <p:spPr bwMode="auto">
                <a:xfrm>
                  <a:off x="4320" y="1165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c</a:t>
                  </a:r>
                </a:p>
              </p:txBody>
            </p:sp>
            <p:sp>
              <p:nvSpPr>
                <p:cNvPr id="76855" name="Oval 26"/>
                <p:cNvSpPr>
                  <a:spLocks noChangeArrowheads="1"/>
                </p:cNvSpPr>
                <p:nvPr/>
              </p:nvSpPr>
              <p:spPr bwMode="auto">
                <a:xfrm>
                  <a:off x="3744" y="1488"/>
                  <a:ext cx="240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a</a:t>
                  </a:r>
                </a:p>
              </p:txBody>
            </p:sp>
            <p:sp>
              <p:nvSpPr>
                <p:cNvPr id="16440" name="Line 27"/>
                <p:cNvSpPr>
                  <a:spLocks noChangeShapeType="1"/>
                </p:cNvSpPr>
                <p:nvPr/>
              </p:nvSpPr>
              <p:spPr bwMode="auto">
                <a:xfrm flipH="1">
                  <a:off x="3264" y="624"/>
                  <a:ext cx="480" cy="576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41" name="Line 28"/>
                <p:cNvSpPr>
                  <a:spLocks noChangeShapeType="1"/>
                </p:cNvSpPr>
                <p:nvPr/>
              </p:nvSpPr>
              <p:spPr bwMode="auto">
                <a:xfrm>
                  <a:off x="3984" y="624"/>
                  <a:ext cx="384" cy="528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42" name="Line 29"/>
                <p:cNvSpPr>
                  <a:spLocks noChangeShapeType="1"/>
                </p:cNvSpPr>
                <p:nvPr/>
              </p:nvSpPr>
              <p:spPr bwMode="auto">
                <a:xfrm flipV="1">
                  <a:off x="3312" y="1008"/>
                  <a:ext cx="432" cy="240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43" name="Line 30"/>
                <p:cNvSpPr>
                  <a:spLocks noChangeShapeType="1"/>
                </p:cNvSpPr>
                <p:nvPr/>
              </p:nvSpPr>
              <p:spPr bwMode="auto">
                <a:xfrm>
                  <a:off x="3984" y="1008"/>
                  <a:ext cx="336" cy="240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44" name="Line 31"/>
                <p:cNvSpPr>
                  <a:spLocks noChangeShapeType="1"/>
                </p:cNvSpPr>
                <p:nvPr/>
              </p:nvSpPr>
              <p:spPr bwMode="auto">
                <a:xfrm>
                  <a:off x="3312" y="1344"/>
                  <a:ext cx="432" cy="192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45" name="Line 32"/>
                <p:cNvSpPr>
                  <a:spLocks noChangeShapeType="1"/>
                </p:cNvSpPr>
                <p:nvPr/>
              </p:nvSpPr>
              <p:spPr bwMode="auto">
                <a:xfrm flipH="1">
                  <a:off x="3984" y="1344"/>
                  <a:ext cx="336" cy="240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</p:grpSp>
          <p:sp>
            <p:nvSpPr>
              <p:cNvPr id="76850" name="Text Box 33"/>
              <p:cNvSpPr txBox="1">
                <a:spLocks noChangeArrowheads="1"/>
              </p:cNvSpPr>
              <p:nvPr/>
            </p:nvSpPr>
            <p:spPr bwMode="auto">
              <a:xfrm>
                <a:off x="3696" y="1728"/>
                <a:ext cx="528" cy="3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FFFF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50000"/>
                  </a:spcBef>
                  <a:buFontTx/>
                  <a:buNone/>
                </a:pPr>
                <a:r>
                  <a:rPr kumimoji="1" lang="en-US" altLang="zh-CN" b="1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(b)</a:t>
                </a:r>
              </a:p>
            </p:txBody>
          </p:sp>
        </p:grpSp>
        <p:grpSp>
          <p:nvGrpSpPr>
            <p:cNvPr id="76808" name="Group 34"/>
            <p:cNvGrpSpPr>
              <a:grpSpLocks/>
            </p:cNvGrpSpPr>
            <p:nvPr/>
          </p:nvGrpSpPr>
          <p:grpSpPr bwMode="auto">
            <a:xfrm>
              <a:off x="1584" y="1933"/>
              <a:ext cx="1728" cy="1571"/>
              <a:chOff x="672" y="1920"/>
              <a:chExt cx="1728" cy="1571"/>
            </a:xfrm>
          </p:grpSpPr>
          <p:sp>
            <p:nvSpPr>
              <p:cNvPr id="76832" name="Oval 35"/>
              <p:cNvSpPr>
                <a:spLocks noChangeArrowheads="1"/>
              </p:cNvSpPr>
              <p:nvPr/>
            </p:nvSpPr>
            <p:spPr bwMode="auto">
              <a:xfrm>
                <a:off x="672" y="2221"/>
                <a:ext cx="227" cy="227"/>
              </a:xfrm>
              <a:prstGeom prst="ellipse">
                <a:avLst/>
              </a:prstGeom>
              <a:noFill/>
              <a:ln w="28575">
                <a:solidFill>
                  <a:srgbClr val="CC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kumimoji="1"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rPr>
                  <a:t>f</a:t>
                </a:r>
              </a:p>
            </p:txBody>
          </p:sp>
          <p:sp>
            <p:nvSpPr>
              <p:cNvPr id="76833" name="Oval 36"/>
              <p:cNvSpPr>
                <a:spLocks noChangeArrowheads="1"/>
              </p:cNvSpPr>
              <p:nvPr/>
            </p:nvSpPr>
            <p:spPr bwMode="auto">
              <a:xfrm>
                <a:off x="1104" y="1920"/>
                <a:ext cx="227" cy="227"/>
              </a:xfrm>
              <a:prstGeom prst="ellipse">
                <a:avLst/>
              </a:prstGeom>
              <a:noFill/>
              <a:ln w="28575">
                <a:solidFill>
                  <a:srgbClr val="CC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kumimoji="1"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rPr>
                  <a:t>h</a:t>
                </a:r>
              </a:p>
            </p:txBody>
          </p:sp>
          <p:sp>
            <p:nvSpPr>
              <p:cNvPr id="76834" name="Oval 37"/>
              <p:cNvSpPr>
                <a:spLocks noChangeArrowheads="1"/>
              </p:cNvSpPr>
              <p:nvPr/>
            </p:nvSpPr>
            <p:spPr bwMode="auto">
              <a:xfrm>
                <a:off x="1584" y="2221"/>
                <a:ext cx="227" cy="227"/>
              </a:xfrm>
              <a:prstGeom prst="ellipse">
                <a:avLst/>
              </a:prstGeom>
              <a:noFill/>
              <a:ln w="28575">
                <a:solidFill>
                  <a:srgbClr val="CC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kumimoji="1"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rPr>
                  <a:t>g</a:t>
                </a:r>
              </a:p>
            </p:txBody>
          </p:sp>
          <p:sp>
            <p:nvSpPr>
              <p:cNvPr id="76835" name="Oval 38"/>
              <p:cNvSpPr>
                <a:spLocks noChangeArrowheads="1"/>
              </p:cNvSpPr>
              <p:nvPr/>
            </p:nvSpPr>
            <p:spPr bwMode="auto">
              <a:xfrm>
                <a:off x="672" y="2640"/>
                <a:ext cx="227" cy="227"/>
              </a:xfrm>
              <a:prstGeom prst="ellipse">
                <a:avLst/>
              </a:prstGeom>
              <a:noFill/>
              <a:ln w="28575">
                <a:solidFill>
                  <a:srgbClr val="CC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kumimoji="1"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rPr>
                  <a:t>d</a:t>
                </a:r>
              </a:p>
            </p:txBody>
          </p:sp>
          <p:sp>
            <p:nvSpPr>
              <p:cNvPr id="76836" name="Oval 39"/>
              <p:cNvSpPr>
                <a:spLocks noChangeArrowheads="1"/>
              </p:cNvSpPr>
              <p:nvPr/>
            </p:nvSpPr>
            <p:spPr bwMode="auto">
              <a:xfrm>
                <a:off x="1584" y="2640"/>
                <a:ext cx="227" cy="227"/>
              </a:xfrm>
              <a:prstGeom prst="ellipse">
                <a:avLst/>
              </a:prstGeom>
              <a:noFill/>
              <a:ln w="28575">
                <a:solidFill>
                  <a:srgbClr val="CC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kumimoji="1"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rPr>
                  <a:t>e</a:t>
                </a:r>
              </a:p>
            </p:txBody>
          </p:sp>
          <p:sp>
            <p:nvSpPr>
              <p:cNvPr id="76837" name="Oval 40"/>
              <p:cNvSpPr>
                <a:spLocks noChangeArrowheads="1"/>
              </p:cNvSpPr>
              <p:nvPr/>
            </p:nvSpPr>
            <p:spPr bwMode="auto">
              <a:xfrm>
                <a:off x="672" y="3024"/>
                <a:ext cx="227" cy="227"/>
              </a:xfrm>
              <a:prstGeom prst="ellipse">
                <a:avLst/>
              </a:prstGeom>
              <a:noFill/>
              <a:ln w="28575">
                <a:solidFill>
                  <a:srgbClr val="CC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kumimoji="1"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rPr>
                  <a:t>b</a:t>
                </a:r>
              </a:p>
            </p:txBody>
          </p:sp>
          <p:sp>
            <p:nvSpPr>
              <p:cNvPr id="76838" name="Oval 41"/>
              <p:cNvSpPr>
                <a:spLocks noChangeArrowheads="1"/>
              </p:cNvSpPr>
              <p:nvPr/>
            </p:nvSpPr>
            <p:spPr bwMode="auto">
              <a:xfrm>
                <a:off x="1584" y="3024"/>
                <a:ext cx="227" cy="227"/>
              </a:xfrm>
              <a:prstGeom prst="ellipse">
                <a:avLst/>
              </a:prstGeom>
              <a:noFill/>
              <a:ln w="28575">
                <a:solidFill>
                  <a:srgbClr val="CC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kumimoji="1"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rPr>
                  <a:t>c</a:t>
                </a:r>
              </a:p>
            </p:txBody>
          </p:sp>
          <p:sp>
            <p:nvSpPr>
              <p:cNvPr id="76839" name="Oval 42"/>
              <p:cNvSpPr>
                <a:spLocks noChangeArrowheads="1"/>
              </p:cNvSpPr>
              <p:nvPr/>
            </p:nvSpPr>
            <p:spPr bwMode="auto">
              <a:xfrm>
                <a:off x="1104" y="3264"/>
                <a:ext cx="227" cy="227"/>
              </a:xfrm>
              <a:prstGeom prst="ellipse">
                <a:avLst/>
              </a:prstGeom>
              <a:noFill/>
              <a:ln w="28575">
                <a:solidFill>
                  <a:srgbClr val="CC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kumimoji="1"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rPr>
                  <a:t>a</a:t>
                </a:r>
              </a:p>
            </p:txBody>
          </p:sp>
          <p:sp>
            <p:nvSpPr>
              <p:cNvPr id="16424" name="Line 43"/>
              <p:cNvSpPr>
                <a:spLocks noChangeShapeType="1"/>
              </p:cNvSpPr>
              <p:nvPr/>
            </p:nvSpPr>
            <p:spPr bwMode="auto">
              <a:xfrm flipH="1">
                <a:off x="864" y="2112"/>
                <a:ext cx="240" cy="144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425" name="Line 44"/>
              <p:cNvSpPr>
                <a:spLocks noChangeShapeType="1"/>
              </p:cNvSpPr>
              <p:nvPr/>
            </p:nvSpPr>
            <p:spPr bwMode="auto">
              <a:xfrm>
                <a:off x="1344" y="2064"/>
                <a:ext cx="288" cy="192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426" name="Line 45"/>
              <p:cNvSpPr>
                <a:spLocks noChangeShapeType="1"/>
              </p:cNvSpPr>
              <p:nvPr/>
            </p:nvSpPr>
            <p:spPr bwMode="auto">
              <a:xfrm>
                <a:off x="768" y="2448"/>
                <a:ext cx="0" cy="192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427" name="Line 46"/>
              <p:cNvSpPr>
                <a:spLocks noChangeShapeType="1"/>
              </p:cNvSpPr>
              <p:nvPr/>
            </p:nvSpPr>
            <p:spPr bwMode="auto">
              <a:xfrm>
                <a:off x="768" y="2880"/>
                <a:ext cx="0" cy="144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428" name="Line 47"/>
              <p:cNvSpPr>
                <a:spLocks noChangeShapeType="1"/>
              </p:cNvSpPr>
              <p:nvPr/>
            </p:nvSpPr>
            <p:spPr bwMode="auto">
              <a:xfrm>
                <a:off x="864" y="3216"/>
                <a:ext cx="240" cy="96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429" name="Line 48"/>
              <p:cNvSpPr>
                <a:spLocks noChangeShapeType="1"/>
              </p:cNvSpPr>
              <p:nvPr/>
            </p:nvSpPr>
            <p:spPr bwMode="auto">
              <a:xfrm flipH="1">
                <a:off x="1344" y="3216"/>
                <a:ext cx="240" cy="96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430" name="Line 49"/>
              <p:cNvSpPr>
                <a:spLocks noChangeShapeType="1"/>
              </p:cNvSpPr>
              <p:nvPr/>
            </p:nvSpPr>
            <p:spPr bwMode="auto">
              <a:xfrm>
                <a:off x="1680" y="2880"/>
                <a:ext cx="0" cy="144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431" name="Line 50"/>
              <p:cNvSpPr>
                <a:spLocks noChangeShapeType="1"/>
              </p:cNvSpPr>
              <p:nvPr/>
            </p:nvSpPr>
            <p:spPr bwMode="auto">
              <a:xfrm>
                <a:off x="1680" y="2448"/>
                <a:ext cx="0" cy="192"/>
              </a:xfrm>
              <a:prstGeom prst="line">
                <a:avLst/>
              </a:prstGeom>
              <a:noFill/>
              <a:ln w="3810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76848" name="Text Box 51"/>
              <p:cNvSpPr txBox="1">
                <a:spLocks noChangeArrowheads="1"/>
              </p:cNvSpPr>
              <p:nvPr/>
            </p:nvSpPr>
            <p:spPr bwMode="auto">
              <a:xfrm>
                <a:off x="1872" y="3120"/>
                <a:ext cx="528" cy="3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FFFF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50000"/>
                  </a:spcBef>
                  <a:buFontTx/>
                  <a:buNone/>
                </a:pPr>
                <a:r>
                  <a:rPr kumimoji="1" lang="en-US" altLang="zh-CN" b="1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(c)</a:t>
                </a:r>
              </a:p>
            </p:txBody>
          </p:sp>
        </p:grpSp>
        <p:grpSp>
          <p:nvGrpSpPr>
            <p:cNvPr id="76809" name="Group 52"/>
            <p:cNvGrpSpPr>
              <a:grpSpLocks/>
            </p:cNvGrpSpPr>
            <p:nvPr/>
          </p:nvGrpSpPr>
          <p:grpSpPr bwMode="auto">
            <a:xfrm>
              <a:off x="3722" y="1833"/>
              <a:ext cx="1702" cy="1885"/>
              <a:chOff x="3469" y="2064"/>
              <a:chExt cx="1702" cy="1885"/>
            </a:xfrm>
          </p:grpSpPr>
          <p:grpSp>
            <p:nvGrpSpPr>
              <p:cNvPr id="76810" name="Group 53"/>
              <p:cNvGrpSpPr>
                <a:grpSpLocks/>
              </p:cNvGrpSpPr>
              <p:nvPr/>
            </p:nvGrpSpPr>
            <p:grpSpPr bwMode="auto">
              <a:xfrm>
                <a:off x="3469" y="2064"/>
                <a:ext cx="1702" cy="1475"/>
                <a:chOff x="3469" y="1885"/>
                <a:chExt cx="1702" cy="1475"/>
              </a:xfrm>
            </p:grpSpPr>
            <p:sp>
              <p:nvSpPr>
                <p:cNvPr id="76812" name="Oval 54"/>
                <p:cNvSpPr>
                  <a:spLocks noChangeArrowheads="1"/>
                </p:cNvSpPr>
                <p:nvPr/>
              </p:nvSpPr>
              <p:spPr bwMode="auto">
                <a:xfrm>
                  <a:off x="3504" y="2701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5</a:t>
                  </a:r>
                </a:p>
              </p:txBody>
            </p:sp>
            <p:sp>
              <p:nvSpPr>
                <p:cNvPr id="76813" name="Oval 55"/>
                <p:cNvSpPr>
                  <a:spLocks noChangeArrowheads="1"/>
                </p:cNvSpPr>
                <p:nvPr/>
              </p:nvSpPr>
              <p:spPr bwMode="auto">
                <a:xfrm>
                  <a:off x="4224" y="3133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1</a:t>
                  </a:r>
                </a:p>
              </p:txBody>
            </p:sp>
            <p:sp>
              <p:nvSpPr>
                <p:cNvPr id="76814" name="Oval 56"/>
                <p:cNvSpPr>
                  <a:spLocks noChangeArrowheads="1"/>
                </p:cNvSpPr>
                <p:nvPr/>
              </p:nvSpPr>
              <p:spPr bwMode="auto">
                <a:xfrm>
                  <a:off x="4944" y="2701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2</a:t>
                  </a:r>
                </a:p>
              </p:txBody>
            </p:sp>
            <p:sp>
              <p:nvSpPr>
                <p:cNvPr id="76815" name="Oval 57"/>
                <p:cNvSpPr>
                  <a:spLocks noChangeArrowheads="1"/>
                </p:cNvSpPr>
                <p:nvPr/>
              </p:nvSpPr>
              <p:spPr bwMode="auto">
                <a:xfrm>
                  <a:off x="4224" y="2269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10</a:t>
                  </a:r>
                </a:p>
              </p:txBody>
            </p:sp>
            <p:sp>
              <p:nvSpPr>
                <p:cNvPr id="16400" name="Line 58"/>
                <p:cNvSpPr>
                  <a:spLocks noChangeShapeType="1"/>
                </p:cNvSpPr>
                <p:nvPr/>
              </p:nvSpPr>
              <p:spPr bwMode="auto">
                <a:xfrm>
                  <a:off x="4464" y="2461"/>
                  <a:ext cx="480" cy="288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01" name="Line 59"/>
                <p:cNvSpPr>
                  <a:spLocks noChangeShapeType="1"/>
                </p:cNvSpPr>
                <p:nvPr/>
              </p:nvSpPr>
              <p:spPr bwMode="auto">
                <a:xfrm>
                  <a:off x="3744" y="2893"/>
                  <a:ext cx="480" cy="288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02" name="Line 60"/>
                <p:cNvSpPr>
                  <a:spLocks noChangeShapeType="1"/>
                </p:cNvSpPr>
                <p:nvPr/>
              </p:nvSpPr>
              <p:spPr bwMode="auto">
                <a:xfrm flipH="1">
                  <a:off x="3696" y="2413"/>
                  <a:ext cx="528" cy="336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03" name="Line 61"/>
                <p:cNvSpPr>
                  <a:spLocks noChangeShapeType="1"/>
                </p:cNvSpPr>
                <p:nvPr/>
              </p:nvSpPr>
              <p:spPr bwMode="auto">
                <a:xfrm flipH="1">
                  <a:off x="4464" y="2880"/>
                  <a:ext cx="480" cy="336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76820" name="Oval 62"/>
                <p:cNvSpPr>
                  <a:spLocks noChangeArrowheads="1"/>
                </p:cNvSpPr>
                <p:nvPr/>
              </p:nvSpPr>
              <p:spPr bwMode="auto">
                <a:xfrm>
                  <a:off x="3469" y="2317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15</a:t>
                  </a:r>
                </a:p>
              </p:txBody>
            </p:sp>
            <p:sp>
              <p:nvSpPr>
                <p:cNvPr id="76821" name="Oval 63"/>
                <p:cNvSpPr>
                  <a:spLocks noChangeArrowheads="1"/>
                </p:cNvSpPr>
                <p:nvPr/>
              </p:nvSpPr>
              <p:spPr bwMode="auto">
                <a:xfrm>
                  <a:off x="4189" y="2749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3</a:t>
                  </a:r>
                </a:p>
              </p:txBody>
            </p:sp>
            <p:sp>
              <p:nvSpPr>
                <p:cNvPr id="76822" name="Oval 64"/>
                <p:cNvSpPr>
                  <a:spLocks noChangeArrowheads="1"/>
                </p:cNvSpPr>
                <p:nvPr/>
              </p:nvSpPr>
              <p:spPr bwMode="auto">
                <a:xfrm>
                  <a:off x="4909" y="2317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6</a:t>
                  </a:r>
                </a:p>
              </p:txBody>
            </p:sp>
            <p:sp>
              <p:nvSpPr>
                <p:cNvPr id="76823" name="Oval 65"/>
                <p:cNvSpPr>
                  <a:spLocks noChangeArrowheads="1"/>
                </p:cNvSpPr>
                <p:nvPr/>
              </p:nvSpPr>
              <p:spPr bwMode="auto">
                <a:xfrm>
                  <a:off x="4189" y="1885"/>
                  <a:ext cx="227" cy="227"/>
                </a:xfrm>
                <a:prstGeom prst="ellipse">
                  <a:avLst/>
                </a:prstGeom>
                <a:noFill/>
                <a:ln w="28575">
                  <a:solidFill>
                    <a:srgbClr val="CC66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 defTabSz="685800">
                    <a:lnSpc>
                      <a:spcPct val="90000"/>
                    </a:lnSpc>
                    <a:spcBef>
                      <a:spcPts val="750"/>
                    </a:spcBef>
                    <a:buFont typeface="Arial" panose="020B0604020202020204" pitchFamily="34" charset="0"/>
                    <a:buChar char="•"/>
                    <a:defRPr sz="21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1pPr>
                  <a:lvl2pPr marL="742950" indent="-28575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2pPr>
                  <a:lvl3pPr marL="11430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5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3pPr>
                  <a:lvl4pPr marL="16002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4pPr>
                  <a:lvl5pPr marL="2057400" indent="-228600" defTabSz="685800">
                    <a:lnSpc>
                      <a:spcPct val="90000"/>
                    </a:lnSpc>
                    <a:spcBef>
                      <a:spcPts val="375"/>
                    </a:spcBef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5pPr>
                  <a:lvl6pPr marL="25146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6pPr>
                  <a:lvl7pPr marL="29718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7pPr>
                  <a:lvl8pPr marL="34290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8pPr>
                  <a:lvl9pPr marL="3886200" indent="-228600" defTabSz="685800" eaLnBrk="0" fontAlgn="base" hangingPunct="0">
                    <a:lnSpc>
                      <a:spcPct val="90000"/>
                    </a:lnSpc>
                    <a:spcBef>
                      <a:spcPts val="375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1300">
                      <a:solidFill>
                        <a:schemeClr val="tx1"/>
                      </a:solidFill>
                      <a:latin typeface="等线" panose="02010600030101010101" pitchFamily="2" charset="-122"/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kumimoji="1" lang="en-US" altLang="zh-CN" sz="1800" b="1">
                      <a:solidFill>
                        <a:srgbClr val="00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rPr>
                    <a:t>30</a:t>
                  </a:r>
                </a:p>
              </p:txBody>
            </p:sp>
            <p:sp>
              <p:nvSpPr>
                <p:cNvPr id="16408" name="Line 66"/>
                <p:cNvSpPr>
                  <a:spLocks noChangeShapeType="1"/>
                </p:cNvSpPr>
                <p:nvPr/>
              </p:nvSpPr>
              <p:spPr bwMode="auto">
                <a:xfrm>
                  <a:off x="4430" y="2077"/>
                  <a:ext cx="480" cy="288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09" name="Line 67"/>
                <p:cNvSpPr>
                  <a:spLocks noChangeShapeType="1"/>
                </p:cNvSpPr>
                <p:nvPr/>
              </p:nvSpPr>
              <p:spPr bwMode="auto">
                <a:xfrm>
                  <a:off x="3711" y="2509"/>
                  <a:ext cx="480" cy="288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10" name="Line 68"/>
                <p:cNvSpPr>
                  <a:spLocks noChangeShapeType="1"/>
                </p:cNvSpPr>
                <p:nvPr/>
              </p:nvSpPr>
              <p:spPr bwMode="auto">
                <a:xfrm flipH="1">
                  <a:off x="3663" y="2029"/>
                  <a:ext cx="528" cy="336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11" name="Line 69"/>
                <p:cNvSpPr>
                  <a:spLocks noChangeShapeType="1"/>
                </p:cNvSpPr>
                <p:nvPr/>
              </p:nvSpPr>
              <p:spPr bwMode="auto">
                <a:xfrm flipH="1">
                  <a:off x="4430" y="2496"/>
                  <a:ext cx="480" cy="336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12" name="Line 70"/>
                <p:cNvSpPr>
                  <a:spLocks noChangeShapeType="1"/>
                </p:cNvSpPr>
                <p:nvPr/>
              </p:nvSpPr>
              <p:spPr bwMode="auto">
                <a:xfrm>
                  <a:off x="3600" y="2544"/>
                  <a:ext cx="0" cy="14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13" name="Line 71"/>
                <p:cNvSpPr>
                  <a:spLocks noChangeShapeType="1"/>
                </p:cNvSpPr>
                <p:nvPr/>
              </p:nvSpPr>
              <p:spPr bwMode="auto">
                <a:xfrm>
                  <a:off x="4320" y="2974"/>
                  <a:ext cx="0" cy="14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14" name="Line 72"/>
                <p:cNvSpPr>
                  <a:spLocks noChangeShapeType="1"/>
                </p:cNvSpPr>
                <p:nvPr/>
              </p:nvSpPr>
              <p:spPr bwMode="auto">
                <a:xfrm>
                  <a:off x="5040" y="2544"/>
                  <a:ext cx="0" cy="14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15" name="Line 73"/>
                <p:cNvSpPr>
                  <a:spLocks noChangeShapeType="1"/>
                </p:cNvSpPr>
                <p:nvPr/>
              </p:nvSpPr>
              <p:spPr bwMode="auto">
                <a:xfrm>
                  <a:off x="4320" y="2112"/>
                  <a:ext cx="0" cy="144"/>
                </a:xfrm>
                <a:prstGeom prst="line">
                  <a:avLst/>
                </a:prstGeom>
                <a:noFill/>
                <a:ln w="38100">
                  <a:solidFill>
                    <a:schemeClr val="accent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pPr defTabSz="6858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endParaRPr>
                </a:p>
              </p:txBody>
            </p:sp>
          </p:grpSp>
          <p:sp>
            <p:nvSpPr>
              <p:cNvPr id="76811" name="Text Box 74"/>
              <p:cNvSpPr txBox="1">
                <a:spLocks noChangeArrowheads="1"/>
              </p:cNvSpPr>
              <p:nvPr/>
            </p:nvSpPr>
            <p:spPr bwMode="auto">
              <a:xfrm>
                <a:off x="4080" y="3600"/>
                <a:ext cx="528" cy="3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FFFF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 defTabSz="685800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1pPr>
                <a:lvl2pPr marL="742950" indent="-28575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2pPr>
                <a:lvl3pPr marL="11430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3pPr>
                <a:lvl4pPr marL="16002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4pPr>
                <a:lvl5pPr marL="2057400" indent="-228600" defTabSz="6858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等线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50000"/>
                  </a:spcBef>
                  <a:buFontTx/>
                  <a:buNone/>
                </a:pPr>
                <a:r>
                  <a:rPr kumimoji="1" lang="en-US" altLang="zh-CN" b="1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(d)</a:t>
                </a:r>
              </a:p>
            </p:txBody>
          </p:sp>
        </p:grpSp>
      </p:grp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050"/>
    </mc:Choice>
    <mc:Fallback xmlns="">
      <p:transition spd="slow" advTm="110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0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06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06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06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06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0659" grpId="0" autoUpdateAnimBg="0"/>
      <p:bldP spid="70660" grpId="0" autoUpdateAnimBg="0"/>
    </p:bldLst>
  </p:timing>
  <p:extLst>
    <p:ext uri="{3A86A75C-4F4B-4683-9AE1-C65F6400EC91}">
      <p14:laserTraceLst xmlns:p14="http://schemas.microsoft.com/office/powerpoint/2010/main">
        <p14:tracePtLst>
          <p14:tracePt t="12094" x="1951038" y="1819275"/>
          <p14:tracePt t="12102" x="1951038" y="1814513"/>
          <p14:tracePt t="12112" x="1955800" y="1809750"/>
          <p14:tracePt t="12134" x="1960563" y="1804988"/>
          <p14:tracePt t="12145" x="1965325" y="1797050"/>
          <p14:tracePt t="12174" x="1974850" y="1787525"/>
          <p14:tracePt t="12207" x="2016125" y="1741488"/>
          <p14:tracePt t="12224" x="2047875" y="1709738"/>
          <p14:tracePt t="12241" x="2070100" y="1697038"/>
          <p14:tracePt t="12257" x="2111375" y="1660525"/>
          <p14:tracePt t="12275" x="2128838" y="1655763"/>
          <p14:tracePt t="12292" x="2170113" y="1636713"/>
          <p14:tracePt t="12308" x="2174875" y="1627188"/>
          <p14:tracePt t="12325" x="2211388" y="1624013"/>
          <p14:tracePt t="12341" x="2225675" y="1619250"/>
          <p14:tracePt t="12359" x="2311400" y="1619250"/>
          <p14:tracePt t="12374" x="2362200" y="1619250"/>
          <p14:tracePt t="12391" x="2420938" y="1619250"/>
          <p14:tracePt t="12407" x="2566988" y="1624013"/>
          <p14:tracePt t="12423" x="2654300" y="1631950"/>
          <p14:tracePt t="12440" x="2759075" y="1655763"/>
          <p14:tracePt t="12457" x="2800350" y="1663700"/>
          <p14:tracePt t="12474" x="2832100" y="1687513"/>
          <p14:tracePt t="12491" x="2844800" y="1704975"/>
          <p14:tracePt t="12507" x="2873375" y="1736725"/>
          <p14:tracePt t="12523" x="2886075" y="1760538"/>
          <p14:tracePt t="12541" x="2905125" y="1792288"/>
          <p14:tracePt t="12557" x="2917825" y="1814513"/>
          <p14:tracePt t="12575" x="2932113" y="1860550"/>
          <p14:tracePt t="12591" x="2946400" y="1882775"/>
          <p14:tracePt t="12607" x="2959100" y="1938338"/>
          <p14:tracePt t="12624" x="2959100" y="1974850"/>
          <p14:tracePt t="12640" x="2973388" y="2024063"/>
          <p14:tracePt t="12657" x="2982913" y="2052638"/>
          <p14:tracePt t="12674" x="2986088" y="2092325"/>
          <p14:tracePt t="12690" x="2986088" y="2120900"/>
          <p14:tracePt t="12707" x="2986088" y="2157413"/>
          <p14:tracePt t="12724" x="2986088" y="2193925"/>
          <p14:tracePt t="12741" x="2986088" y="2247900"/>
          <p14:tracePt t="12757" x="2978150" y="2284413"/>
          <p14:tracePt t="12775" x="2963863" y="2343150"/>
          <p14:tracePt t="12791" x="2954338" y="2379663"/>
          <p14:tracePt t="12809" x="2941638" y="2430463"/>
          <p14:tracePt t="12824" x="2936875" y="2457450"/>
          <p14:tracePt t="12841" x="2909888" y="2508250"/>
          <p14:tracePt t="12857" x="2886075" y="2530475"/>
          <p14:tracePt t="12875" x="2844800" y="2562225"/>
          <p14:tracePt t="12890" x="2822575" y="2576513"/>
          <p14:tracePt t="12907" x="2795588" y="2586038"/>
          <p14:tracePt t="12924" x="2717800" y="2593975"/>
          <p14:tracePt t="12940" x="2667000" y="2593975"/>
          <p14:tracePt t="12943" x="2608263" y="2593975"/>
          <p14:tracePt t="12957" x="2571750" y="2593975"/>
          <p14:tracePt t="12974" x="2544763" y="2589213"/>
          <p14:tracePt t="12991" x="2493963" y="2586038"/>
          <p14:tracePt t="13007" x="2481263" y="2576513"/>
          <p14:tracePt t="13024" x="2471738" y="2571750"/>
          <p14:tracePt t="13040" x="2462213" y="2566988"/>
          <p14:tracePt t="13057" x="2435225" y="2549525"/>
          <p14:tracePt t="13074" x="2420938" y="2535238"/>
          <p14:tracePt t="13092" x="2403475" y="2508250"/>
          <p14:tracePt t="13107" x="2403475" y="2503488"/>
          <p14:tracePt t="13123" x="2393950" y="2481263"/>
          <p14:tracePt t="13140" x="2384425" y="2476500"/>
          <p14:tracePt t="13157" x="2379663" y="2447925"/>
          <p14:tracePt t="13174" x="2379663" y="2420938"/>
          <p14:tracePt t="13191" x="2374900" y="2371725"/>
          <p14:tracePt t="13207" x="2374900" y="2335213"/>
          <p14:tracePt t="13225" x="2374900" y="2257425"/>
          <p14:tracePt t="13240" x="2393950" y="2206625"/>
          <p14:tracePt t="13259" x="2411413" y="2116138"/>
          <p14:tracePt t="13276" x="2416175" y="2079625"/>
          <p14:tracePt t="13293" x="2435225" y="2047875"/>
          <p14:tracePt t="13307" x="2447925" y="2006600"/>
          <p14:tracePt t="13326" x="2447925" y="1987550"/>
          <p14:tracePt t="13341" x="2457450" y="1955800"/>
          <p14:tracePt t="13357" x="2466975" y="1933575"/>
          <p14:tracePt t="13374" x="2481263" y="1887538"/>
          <p14:tracePt t="13391" x="2503488" y="1865313"/>
          <p14:tracePt t="13408" x="2530475" y="1814513"/>
          <p14:tracePt t="13424" x="2549525" y="1797050"/>
          <p14:tracePt t="13440" x="2576513" y="1760538"/>
          <p14:tracePt t="13457" x="2589213" y="1751013"/>
          <p14:tracePt t="13474" x="2608263" y="1736725"/>
          <p14:tracePt t="13490" x="2622550" y="1724025"/>
          <p14:tracePt t="13507" x="2654300" y="1719263"/>
          <p14:tracePt t="13525" x="2671763" y="1719263"/>
          <p14:tracePt t="13528" x="2690813" y="1719263"/>
          <p14:tracePt t="13541" x="2708275" y="1719263"/>
          <p14:tracePt t="13559" x="2735263" y="1724025"/>
          <p14:tracePt t="13574" x="2786063" y="1736725"/>
          <p14:tracePt t="13593" x="2817813" y="1751013"/>
          <p14:tracePt t="13607" x="2876550" y="1778000"/>
          <p14:tracePt t="13626" x="2917825" y="1804988"/>
          <p14:tracePt t="13640" x="2968625" y="1841500"/>
          <p14:tracePt t="13658" x="3000375" y="1855788"/>
          <p14:tracePt t="13675" x="3036888" y="1906588"/>
          <p14:tracePt t="13692" x="3059113" y="1938338"/>
          <p14:tracePt t="13708" x="3100388" y="2011363"/>
          <p14:tracePt t="13726" x="3127375" y="2055813"/>
          <p14:tracePt t="13740" x="3141663" y="2097088"/>
          <p14:tracePt t="13758" x="3160713" y="2174875"/>
          <p14:tracePt t="13774" x="3163888" y="2216150"/>
          <p14:tracePt t="13792" x="3173413" y="2262188"/>
          <p14:tracePt t="13807" x="3173413" y="2284413"/>
          <p14:tracePt t="13824" x="3168650" y="2330450"/>
          <p14:tracePt t="13841" x="3163888" y="2347913"/>
          <p14:tracePt t="13858" x="3141663" y="2398713"/>
          <p14:tracePt t="13874" x="3127375" y="2430463"/>
          <p14:tracePt t="13891" x="3059113" y="2493963"/>
          <p14:tracePt t="13907" x="3027363" y="2540000"/>
          <p14:tracePt t="13924" x="2927350" y="2608263"/>
          <p14:tracePt t="13940" x="2863850" y="2640013"/>
          <p14:tracePt t="13957" x="2754313" y="2681288"/>
          <p14:tracePt t="13974" x="2690813" y="2698750"/>
          <p14:tracePt t="13991" x="2613025" y="2708275"/>
          <p14:tracePt t="14007" x="2586038" y="2708275"/>
          <p14:tracePt t="14025" x="2562225" y="2708275"/>
          <p14:tracePt t="14040" x="2544763" y="2698750"/>
          <p14:tracePt t="14058" x="2513013" y="2681288"/>
          <p14:tracePt t="14074" x="2481263" y="2667000"/>
          <p14:tracePt t="14091" x="2439988" y="2630488"/>
          <p14:tracePt t="14107" x="2408238" y="2598738"/>
          <p14:tracePt t="14125" x="2357438" y="2520950"/>
          <p14:tracePt t="14141" x="2330450" y="2481263"/>
          <p14:tracePt t="14158" x="2289175" y="2384425"/>
          <p14:tracePt t="14174" x="2270125" y="2335213"/>
          <p14:tracePt t="14190" x="2257425" y="2293938"/>
          <p14:tracePt t="14193" x="2233613" y="2230438"/>
          <p14:tracePt t="14207" x="2220913" y="2174875"/>
          <p14:tracePt t="14224" x="2220913" y="2138363"/>
          <p14:tracePt t="14226" x="2211388" y="2089150"/>
          <p14:tracePt t="14240" x="2201863" y="2047875"/>
          <p14:tracePt t="14257" x="2201863" y="2019300"/>
          <p14:tracePt t="14274" x="2206625" y="1955800"/>
          <p14:tracePt t="14291" x="2211388" y="1933575"/>
          <p14:tracePt t="14295" x="2220913" y="1906588"/>
          <p14:tracePt t="14308" x="2233613" y="1878013"/>
          <p14:tracePt t="14324" x="2238375" y="1855788"/>
          <p14:tracePt t="14341" x="2279650" y="1787525"/>
          <p14:tracePt t="14357" x="2303463" y="1755775"/>
          <p14:tracePt t="14374" x="2384425" y="1663700"/>
          <p14:tracePt t="14390" x="2416175" y="1641475"/>
          <p14:tracePt t="14408" x="2535238" y="1568450"/>
          <p14:tracePt t="14423" x="2589213" y="1531938"/>
          <p14:tracePt t="14440" x="2686050" y="1485900"/>
          <p14:tracePt t="14457" x="2727325" y="1482725"/>
          <p14:tracePt t="14474" x="2771775" y="1473200"/>
          <p14:tracePt t="14490" x="2790825" y="1473200"/>
          <p14:tracePt t="14507" x="2840038" y="1482725"/>
          <p14:tracePt t="14524" x="2868613" y="1495425"/>
          <p14:tracePt t="14542" x="2978150" y="1550988"/>
          <p14:tracePt t="14558" x="3017838" y="1577975"/>
          <p14:tracePt t="14575" x="3073400" y="1614488"/>
          <p14:tracePt t="14590" x="3141663" y="1692275"/>
          <p14:tracePt t="14607" x="3168650" y="1731963"/>
          <p14:tracePt t="14624" x="3205163" y="1838325"/>
          <p14:tracePt t="14641" x="3200400" y="1951038"/>
          <p14:tracePt t="14657" x="3192463" y="2011363"/>
          <p14:tracePt t="14675" x="3173413" y="2065338"/>
          <p14:tracePt t="14690" x="3109913" y="2174875"/>
          <p14:tracePt t="14707" x="3087688" y="2206625"/>
          <p14:tracePt t="14724" x="3000375" y="2274888"/>
          <p14:tracePt t="14740" x="2968625" y="2289175"/>
          <p14:tracePt t="14757" x="2900363" y="2298700"/>
          <p14:tracePt t="14775" x="2863850" y="2293938"/>
          <p14:tracePt t="14791" x="2713038" y="2238375"/>
          <p14:tracePt t="14808" x="2622550" y="2206625"/>
          <p14:tracePt t="14824" x="2457450" y="2120900"/>
          <p14:tracePt t="14840" x="2411413" y="2084388"/>
          <p14:tracePt t="14857" x="2347913" y="2028825"/>
          <p14:tracePt t="14874" x="2339975" y="2006600"/>
          <p14:tracePt t="14890" x="2311400" y="1965325"/>
          <p14:tracePt t="14907" x="2298700" y="1946275"/>
          <p14:tracePt t="14924" x="2284413" y="1897063"/>
          <p14:tracePt t="14925" x="0" y="0"/>
        </p14:tracePtLst>
        <p14:tracePtLst>
          <p14:tracePt t="16870" x="1851025" y="1368425"/>
          <p14:tracePt t="16880" x="1855788" y="1368425"/>
          <p14:tracePt t="16892" x="1865313" y="1368425"/>
          <p14:tracePt t="16907" x="1870075" y="1368425"/>
          <p14:tracePt t="16923" x="1874838" y="1368425"/>
          <p14:tracePt t="16940" x="1887538" y="1368425"/>
          <p14:tracePt t="16959" x="1897063" y="1368425"/>
          <p14:tracePt t="16990" x="1901825" y="1368425"/>
          <p14:tracePt t="17023" x="1919288" y="1381125"/>
          <p14:tracePt t="17057" x="1951038" y="1395413"/>
          <p14:tracePt t="17073" x="1982788" y="1422400"/>
          <p14:tracePt t="17090" x="2001838" y="1436688"/>
          <p14:tracePt t="17107" x="2043113" y="1468438"/>
          <p14:tracePt t="17124" x="2055813" y="1482725"/>
          <p14:tracePt t="17140" x="2089150" y="1517650"/>
          <p14:tracePt t="17157" x="2097088" y="1527175"/>
          <p14:tracePt t="17173" x="2111375" y="1568450"/>
          <p14:tracePt t="17190" x="2116138" y="1590675"/>
          <p14:tracePt t="17207" x="2116138" y="1627188"/>
          <p14:tracePt t="17223" x="2116138" y="1646238"/>
          <p14:tracePt t="17240" x="2101850" y="1673225"/>
          <p14:tracePt t="17257" x="2097088" y="1677988"/>
          <p14:tracePt t="17274" x="2092325" y="1692275"/>
          <p14:tracePt t="17290" x="2055813" y="1709738"/>
          <p14:tracePt t="17307" x="2011363" y="1724025"/>
          <p14:tracePt t="17324" x="2006600" y="1728788"/>
          <p14:tracePt t="17340" x="2001838" y="1728788"/>
          <p14:tracePt t="17397" x="1992313" y="1728788"/>
          <p14:tracePt t="17420" x="1987550" y="1728788"/>
          <p14:tracePt t="17442" x="1982788" y="1728788"/>
          <p14:tracePt t="17454" x="1979613" y="1724025"/>
          <p14:tracePt t="17465" x="1974850" y="1724025"/>
          <p14:tracePt t="17476" x="1960563" y="1714500"/>
          <p14:tracePt t="17490" x="1955800" y="1704975"/>
          <p14:tracePt t="17507" x="1943100" y="1663700"/>
          <p14:tracePt t="17523" x="1965325" y="1619250"/>
          <p14:tracePt t="17524" x="0" y="0"/>
        </p14:tracePtLst>
        <p14:tracePtLst>
          <p14:tracePt t="18097" x="3297238" y="1527175"/>
          <p14:tracePt t="18143" x="3292475" y="1541463"/>
          <p14:tracePt t="18158" x="3287713" y="1550988"/>
          <p14:tracePt t="18165" x="3273425" y="1582738"/>
          <p14:tracePt t="18166" x="0" y="0"/>
        </p14:tracePtLst>
        <p14:tracePtLst>
          <p14:tracePt t="18324" x="2949575" y="1814513"/>
          <p14:tracePt t="18333" x="2941638" y="1809750"/>
          <p14:tracePt t="18344" x="2936875" y="1804988"/>
          <p14:tracePt t="18357" x="2932113" y="1797050"/>
          <p14:tracePt t="18375" x="2932113" y="1773238"/>
          <p14:tracePt t="18390" x="2927350" y="1741488"/>
          <p14:tracePt t="18407" x="2917825" y="1714500"/>
          <p14:tracePt t="18424" x="2922588" y="1668463"/>
          <p14:tracePt t="18440" x="2922588" y="1631950"/>
          <p14:tracePt t="18457" x="2936875" y="1573213"/>
          <p14:tracePt t="18474" x="2949575" y="1546225"/>
          <p14:tracePt t="18491" x="2973388" y="1495425"/>
          <p14:tracePt t="18507" x="2986088" y="1473200"/>
          <p14:tracePt t="18525" x="3014663" y="1441450"/>
          <p14:tracePt t="18541" x="3022600" y="1427163"/>
          <p14:tracePt t="18558" x="3046413" y="1400175"/>
          <p14:tracePt t="18575" x="3051175" y="1395413"/>
          <p14:tracePt t="18591" x="3051175" y="1390650"/>
          <p14:tracePt t="18607" x="3054350" y="1390650"/>
          <p14:tracePt t="18838" x="0" y="0"/>
        </p14:tracePtLst>
        <p14:tracePtLst>
          <p14:tracePt t="24997" x="1946275" y="2840038"/>
          <p14:tracePt t="25005" x="1946275" y="2836863"/>
          <p14:tracePt t="25017" x="1960563" y="2822575"/>
          <p14:tracePt t="25027" x="1965325" y="2817813"/>
          <p14:tracePt t="25041" x="1982788" y="2808288"/>
          <p14:tracePt t="25058" x="1992313" y="2795588"/>
          <p14:tracePt t="25075" x="2019300" y="2781300"/>
          <p14:tracePt t="25107" x="2028825" y="2781300"/>
          <p14:tracePt t="25140" x="2033588" y="2781300"/>
          <p14:tracePt t="25174" x="2055813" y="2795588"/>
          <p14:tracePt t="25190" x="2070100" y="2800350"/>
          <p14:tracePt t="25207" x="2079625" y="2822575"/>
          <p14:tracePt t="25224" x="2089150" y="2849563"/>
          <p14:tracePt t="25241" x="2092325" y="2890838"/>
          <p14:tracePt t="25257" x="2092325" y="2909888"/>
          <p14:tracePt t="25274" x="2074863" y="2936875"/>
          <p14:tracePt t="25291" x="2060575" y="2941638"/>
          <p14:tracePt t="25308" x="2055813" y="2949575"/>
          <p14:tracePt t="25324" x="2052638" y="2954338"/>
          <p14:tracePt t="25364" x="2047875" y="2954338"/>
          <p14:tracePt t="25375" x="2038350" y="2941638"/>
          <p14:tracePt t="25388" x="2019300" y="2927350"/>
          <p14:tracePt t="25398" x="2006600" y="2913063"/>
          <p14:tracePt t="25409" x="1992313" y="2900363"/>
          <p14:tracePt t="25424" x="1987550" y="2890838"/>
          <p14:tracePt t="25440" x="1974850" y="2890838"/>
          <p14:tracePt t="25457" x="1965325" y="2873375"/>
          <p14:tracePt t="25474" x="1960563" y="2868613"/>
          <p14:tracePt t="25489" x="1960563" y="2849563"/>
          <p14:tracePt t="25490" x="0" y="0"/>
        </p14:tracePtLst>
        <p14:tracePtLst>
          <p14:tracePt t="26175" x="3119438" y="2690813"/>
          <p14:tracePt t="26197" x="3127375" y="2686050"/>
          <p14:tracePt t="26207" x="3132138" y="2681288"/>
          <p14:tracePt t="26219" x="3141663" y="2681288"/>
          <p14:tracePt t="26231" x="3146425" y="2681288"/>
          <p14:tracePt t="26242" x="3151188" y="2681288"/>
          <p14:tracePt t="26286" x="3160713" y="2681288"/>
          <p14:tracePt t="26309" x="3168650" y="2681288"/>
          <p14:tracePt t="26340" x="3173413" y="2686050"/>
          <p14:tracePt t="26358" x="3178175" y="2695575"/>
          <p14:tracePt t="26374" x="3182938" y="2703513"/>
          <p14:tracePt t="26379" x="3182938" y="2708275"/>
          <p14:tracePt t="26390" x="3182938" y="2722563"/>
          <p14:tracePt t="26407" x="3182938" y="2732088"/>
          <p14:tracePt t="26424" x="3182938" y="2754313"/>
          <p14:tracePt t="26440" x="3178175" y="2768600"/>
          <p14:tracePt t="26457" x="3151188" y="2795588"/>
          <p14:tracePt t="26474" x="3136900" y="2800350"/>
          <p14:tracePt t="26490" x="3127375" y="2803525"/>
          <p14:tracePt t="26507" x="3124200" y="2813050"/>
          <p14:tracePt t="26524" x="3105150" y="2813050"/>
          <p14:tracePt t="26542" x="3095625" y="2813050"/>
          <p14:tracePt t="26558" x="3063875" y="2808288"/>
          <p14:tracePt t="26575" x="3051175" y="2803525"/>
          <p14:tracePt t="26591" x="3000375" y="2771775"/>
          <p14:tracePt t="26609" x="2978150" y="2759075"/>
          <p14:tracePt t="26624" x="2927350" y="2717800"/>
          <p14:tracePt t="26642" x="2909888" y="2695575"/>
          <p14:tracePt t="26657" x="2886075" y="2671763"/>
          <p14:tracePt t="26674" x="2881313" y="2662238"/>
          <p14:tracePt t="26690" x="2881313" y="2659063"/>
          <p14:tracePt t="26827" x="2876550" y="2659063"/>
          <p14:tracePt t="26848" x="0" y="0"/>
        </p14:tracePtLst>
        <p14:tracePtLst>
          <p14:tracePt t="32950" x="3182938" y="4551363"/>
          <p14:tracePt t="32960" x="3182938" y="4546600"/>
          <p14:tracePt t="32974" x="3182938" y="4541838"/>
          <p14:tracePt t="32990" x="3182938" y="4537075"/>
          <p14:tracePt t="33072" x="3182938" y="4527550"/>
          <p14:tracePt t="33082" x="3182938" y="4518025"/>
          <p14:tracePt t="33105" x="3182938" y="4514850"/>
          <p14:tracePt t="33115" x="3182938" y="4500563"/>
          <p14:tracePt t="33126" x="3182938" y="4491038"/>
          <p14:tracePt t="33140" x="3182938" y="4478338"/>
          <p14:tracePt t="33157" x="3182938" y="4459288"/>
          <p14:tracePt t="33161" x="3182938" y="4449763"/>
          <p14:tracePt t="33173" x="3182938" y="4427538"/>
          <p14:tracePt t="33191" x="3182938" y="4400550"/>
          <p14:tracePt t="33207" x="3182938" y="4354513"/>
          <p14:tracePt t="33224" x="3182938" y="4327525"/>
          <p14:tracePt t="33240" x="3182938" y="4286250"/>
          <p14:tracePt t="33257" x="3182938" y="4268788"/>
          <p14:tracePt t="33274" x="3182938" y="4235450"/>
          <p14:tracePt t="33291" x="3182938" y="4227513"/>
          <p14:tracePt t="33294" x="3182938" y="4213225"/>
          <p14:tracePt t="33308" x="3182938" y="4195763"/>
          <p14:tracePt t="33324" x="3182938" y="4181475"/>
          <p14:tracePt t="33340" x="3182938" y="4144963"/>
          <p14:tracePt t="33357" x="3182938" y="4130675"/>
          <p14:tracePt t="33373" x="3182938" y="4094163"/>
          <p14:tracePt t="33390" x="3182938" y="4076700"/>
          <p14:tracePt t="33407" x="3182938" y="4035425"/>
          <p14:tracePt t="33423" x="3182938" y="4008438"/>
          <p14:tracePt t="33440" x="3187700" y="3967163"/>
          <p14:tracePt t="33457" x="3187700" y="3940175"/>
          <p14:tracePt t="33473" x="3187700" y="3930650"/>
          <p14:tracePt t="33490" x="3187700" y="3889375"/>
          <p14:tracePt t="33507" x="3187700" y="3871913"/>
          <p14:tracePt t="33524" x="3197225" y="3840163"/>
          <p14:tracePt t="33541" x="3197225" y="3825875"/>
          <p14:tracePt t="33557" x="3200400" y="3803650"/>
          <p14:tracePt t="33574" x="3200400" y="3798888"/>
          <p14:tracePt t="33591" x="3205163" y="3775075"/>
          <p14:tracePt t="33608" x="3205163" y="3770313"/>
          <p14:tracePt t="33624" x="3209925" y="3738563"/>
          <p14:tracePt t="33641" x="3219450" y="3725863"/>
          <p14:tracePt t="33657" x="3232150" y="3694113"/>
          <p14:tracePt t="33673" x="3236913" y="3675063"/>
          <p14:tracePt t="33690" x="3260725" y="3633788"/>
          <p14:tracePt t="33707" x="3265488" y="3621088"/>
          <p14:tracePt t="33724" x="3278188" y="3589338"/>
          <p14:tracePt t="33740" x="3292475" y="3570288"/>
          <p14:tracePt t="33757" x="3302000" y="3543300"/>
          <p14:tracePt t="33774" x="3309938" y="3538538"/>
          <p14:tracePt t="33791" x="3319463" y="3516313"/>
          <p14:tracePt t="33808" x="3333750" y="3502025"/>
          <p14:tracePt t="33824" x="3346450" y="3482975"/>
          <p14:tracePt t="33840" x="3351213" y="3470275"/>
          <p14:tracePt t="33857" x="3360738" y="3455988"/>
          <p14:tracePt t="33873" x="3370263" y="3451225"/>
          <p14:tracePt t="33891" x="3382963" y="3433763"/>
          <p14:tracePt t="33907" x="3387725" y="3429000"/>
          <p14:tracePt t="33925" x="3406775" y="3414713"/>
          <p14:tracePt t="33940" x="3419475" y="3406775"/>
          <p14:tracePt t="33958" x="3433763" y="3392488"/>
          <p14:tracePt t="33974" x="3446463" y="3387725"/>
          <p14:tracePt t="33990" x="3460750" y="3382963"/>
          <p14:tracePt t="33994" x="3465513" y="3375025"/>
          <p14:tracePt t="34007" x="3475038" y="3365500"/>
          <p14:tracePt t="34024" x="3482975" y="3360738"/>
          <p14:tracePt t="34041" x="3506788" y="3346450"/>
          <p14:tracePt t="34058" x="3519488" y="3341688"/>
          <p14:tracePt t="34061" x="3529013" y="3328988"/>
          <p14:tracePt t="34074" x="3543300" y="3324225"/>
          <p14:tracePt t="34091" x="3548063" y="3314700"/>
          <p14:tracePt t="34107" x="3589338" y="3305175"/>
          <p14:tracePt t="34124" x="3597275" y="3305175"/>
          <p14:tracePt t="34140" x="3621088" y="3297238"/>
          <p14:tracePt t="34157" x="3633788" y="3292475"/>
          <p14:tracePt t="34174" x="3665538" y="3282950"/>
          <p14:tracePt t="34190" x="3679825" y="3278188"/>
          <p14:tracePt t="34207" x="3711575" y="3278188"/>
          <p14:tracePt t="34223" x="3730625" y="3273425"/>
          <p14:tracePt t="34240" x="3784600" y="3273425"/>
          <p14:tracePt t="34257" x="3811588" y="3273425"/>
          <p14:tracePt t="34276" x="3903663" y="3282950"/>
          <p14:tracePt t="34291" x="3930650" y="3292475"/>
          <p14:tracePt t="34310" x="3998913" y="3314700"/>
          <p14:tracePt t="34324" x="4021138" y="3319463"/>
          <p14:tracePt t="34342" x="4049713" y="3328988"/>
          <p14:tracePt t="34344" x="4067175" y="3333750"/>
          <p14:tracePt t="34357" x="4081463" y="3346450"/>
          <p14:tracePt t="34376" x="4130675" y="3370263"/>
          <p14:tracePt t="34390" x="4159250" y="3382963"/>
          <p14:tracePt t="34410" x="4191000" y="3402013"/>
          <p14:tracePt t="34424" x="4203700" y="3411538"/>
          <p14:tracePt t="34441" x="4217988" y="3414713"/>
          <p14:tracePt t="34444" x="4232275" y="3419475"/>
          <p14:tracePt t="34457" x="4240213" y="3429000"/>
          <p14:tracePt t="34474" x="4254500" y="3433763"/>
          <p14:tracePt t="34490" x="4271963" y="3451225"/>
          <p14:tracePt t="34507" x="4286250" y="3451225"/>
          <p14:tracePt t="34510" x="4295775" y="3465513"/>
          <p14:tracePt t="34523" x="4308475" y="3479800"/>
          <p14:tracePt t="34540" x="4322763" y="3497263"/>
          <p14:tracePt t="34557" x="4349750" y="3533775"/>
          <p14:tracePt t="34573" x="4373563" y="3552825"/>
          <p14:tracePt t="34591" x="4400550" y="3589338"/>
          <p14:tracePt t="34607" x="4410075" y="3597275"/>
          <p14:tracePt t="34624" x="4437063" y="3633788"/>
          <p14:tracePt t="34640" x="4446588" y="3643313"/>
          <p14:tracePt t="34657" x="4473575" y="3694113"/>
          <p14:tracePt t="34674" x="4478338" y="3716338"/>
          <p14:tracePt t="34690" x="4505325" y="3767138"/>
          <p14:tracePt t="34707" x="4514850" y="3784600"/>
          <p14:tracePt t="34724" x="4532313" y="3825875"/>
          <p14:tracePt t="34740" x="4541838" y="3843338"/>
          <p14:tracePt t="34757" x="4554538" y="3884613"/>
          <p14:tracePt t="34774" x="4559300" y="3903663"/>
          <p14:tracePt t="34792" x="4573588" y="3940175"/>
          <p14:tracePt t="34808" x="4573588" y="3944938"/>
          <p14:tracePt t="34824" x="4578350" y="3962400"/>
          <p14:tracePt t="34840" x="4587875" y="3984625"/>
          <p14:tracePt t="34859" x="4600575" y="4025900"/>
          <p14:tracePt t="34874" x="4600575" y="4044950"/>
          <p14:tracePt t="34890" x="4600575" y="4057650"/>
          <p14:tracePt t="34907" x="4600575" y="4086225"/>
          <p14:tracePt t="34923" x="4600575" y="4098925"/>
          <p14:tracePt t="34941" x="4600575" y="4130675"/>
          <p14:tracePt t="34957" x="4600575" y="4140200"/>
          <p14:tracePt t="34974" x="4595813" y="4171950"/>
          <p14:tracePt t="34991" x="4595813" y="4195763"/>
          <p14:tracePt t="35007" x="4595813" y="4232275"/>
          <p14:tracePt t="35025" x="4595813" y="4249738"/>
          <p14:tracePt t="35041" x="4583113" y="4291013"/>
          <p14:tracePt t="35057" x="4583113" y="4318000"/>
          <p14:tracePt t="35075" x="4568825" y="4376738"/>
          <p14:tracePt t="35091" x="4564063" y="4405313"/>
          <p14:tracePt t="35108" x="4554538" y="4464050"/>
          <p14:tracePt t="35123" x="4551363" y="4491038"/>
          <p14:tracePt t="35141" x="4527550" y="4537075"/>
          <p14:tracePt t="35157" x="4522788" y="4559300"/>
          <p14:tracePt t="35174" x="4510088" y="4600575"/>
          <p14:tracePt t="35190" x="4500563" y="4627563"/>
          <p14:tracePt t="35207" x="4486275" y="4660900"/>
          <p14:tracePt t="35224" x="4483100" y="4678363"/>
          <p14:tracePt t="35241" x="4468813" y="4719638"/>
          <p14:tracePt t="35257" x="4454525" y="4737100"/>
          <p14:tracePt t="35274" x="4449763" y="4760913"/>
          <p14:tracePt t="35291" x="4422775" y="4792663"/>
          <p14:tracePt t="35308" x="4395788" y="4829175"/>
          <p14:tracePt t="35323" x="4381500" y="4846638"/>
          <p14:tracePt t="35341" x="4368800" y="4860925"/>
          <p14:tracePt t="35344" x="4354513" y="4875213"/>
          <p14:tracePt t="35357" x="4349750" y="4878388"/>
          <p14:tracePt t="35374" x="4332288" y="4887913"/>
          <p14:tracePt t="35390" x="4308475" y="4906963"/>
          <p14:tracePt t="35407" x="4295775" y="4914900"/>
          <p14:tracePt t="35410" x="4276725" y="4919663"/>
          <p14:tracePt t="35424" x="4264025" y="4924425"/>
          <p14:tracePt t="35440" x="4254500" y="4924425"/>
          <p14:tracePt t="35457" x="4217988" y="4938713"/>
          <p14:tracePt t="35474" x="4198938" y="4938713"/>
          <p14:tracePt t="35477" x="4171950" y="4938713"/>
          <p14:tracePt t="35490" x="4154488" y="4938713"/>
          <p14:tracePt t="35507" x="4125913" y="4938713"/>
          <p14:tracePt t="35511" x="4098925" y="4938713"/>
          <p14:tracePt t="35525" x="4081463" y="4938713"/>
          <p14:tracePt t="35541" x="4054475" y="4938713"/>
          <p14:tracePt t="35557" x="3976688" y="4938713"/>
          <p14:tracePt t="35574" x="3940175" y="4938713"/>
          <p14:tracePt t="35590" x="3848100" y="4929188"/>
          <p14:tracePt t="35607" x="3811588" y="4919663"/>
          <p14:tracePt t="35624" x="3730625" y="4906963"/>
          <p14:tracePt t="35641" x="3694113" y="4897438"/>
          <p14:tracePt t="35657" x="3633788" y="4887913"/>
          <p14:tracePt t="35674" x="3616325" y="4883150"/>
          <p14:tracePt t="35690" x="3565525" y="4860925"/>
          <p14:tracePt t="35707" x="3548063" y="4856163"/>
          <p14:tracePt t="35725" x="3487738" y="4833938"/>
          <p14:tracePt t="35740" x="3460750" y="4819650"/>
          <p14:tracePt t="35758" x="3419475" y="4792663"/>
          <p14:tracePt t="35774" x="3355975" y="4765675"/>
          <p14:tracePt t="35791" x="3338513" y="4741863"/>
          <p14:tracePt t="35807" x="3302000" y="4724400"/>
          <p14:tracePt t="35824" x="3282950" y="4710113"/>
          <p14:tracePt t="35840" x="3265488" y="4692650"/>
          <p14:tracePt t="35857" x="3260725" y="4683125"/>
          <p14:tracePt t="35874" x="3246438" y="4673600"/>
          <p14:tracePt t="35890" x="3241675" y="4664075"/>
          <p14:tracePt t="35907" x="3236913" y="4632325"/>
          <p14:tracePt t="35923" x="3224213" y="4619625"/>
          <p14:tracePt t="35940" x="3219450" y="4587875"/>
          <p14:tracePt t="35958" x="3209925" y="4559300"/>
          <p14:tracePt t="35973" x="3197225" y="4510088"/>
          <p14:tracePt t="35990" x="3187700" y="4468813"/>
          <p14:tracePt t="35995" x="3187700" y="4441825"/>
          <p14:tracePt t="36007" x="3182938" y="4413250"/>
          <p14:tracePt t="36026" x="3173413" y="4376738"/>
          <p14:tracePt t="36041" x="3173413" y="4313238"/>
          <p14:tracePt t="36058" x="3163888" y="4259263"/>
          <p14:tracePt t="36074" x="3163888" y="4186238"/>
          <p14:tracePt t="36092" x="3163888" y="4135438"/>
          <p14:tracePt t="36107" x="3168650" y="4049713"/>
          <p14:tracePt t="36125" x="3168650" y="3998913"/>
          <p14:tracePt t="36141" x="3182938" y="3930650"/>
          <p14:tracePt t="36157" x="3192463" y="3903663"/>
          <p14:tracePt t="36174" x="3205163" y="3835400"/>
          <p14:tracePt t="36191" x="3214688" y="3806825"/>
          <p14:tracePt t="36207" x="3228975" y="3779838"/>
          <p14:tracePt t="36224" x="3268663" y="3716338"/>
          <p14:tracePt t="36240" x="3282950" y="3697288"/>
          <p14:tracePt t="36257" x="3314700" y="3648075"/>
          <p14:tracePt t="36274" x="3328988" y="3625850"/>
          <p14:tracePt t="36290" x="3355975" y="3584575"/>
          <p14:tracePt t="36308" x="3370263" y="3570288"/>
          <p14:tracePt t="36323" x="3406775" y="3538538"/>
          <p14:tracePt t="36341" x="3424238" y="3516313"/>
          <p14:tracePt t="36357" x="3460750" y="3482975"/>
          <p14:tracePt t="36374" x="3479800" y="3470275"/>
          <p14:tracePt t="36390" x="3519488" y="3443288"/>
          <p14:tracePt t="36407" x="3552825" y="3429000"/>
          <p14:tracePt t="36424" x="3606800" y="3411538"/>
          <p14:tracePt t="36440" x="3633788" y="3406775"/>
          <p14:tracePt t="36457" x="3665538" y="3402013"/>
          <p14:tracePt t="36474" x="3679825" y="3402013"/>
          <p14:tracePt t="36490" x="3706813" y="3402013"/>
          <p14:tracePt t="36507" x="3730625" y="3402013"/>
          <p14:tracePt t="36525" x="3775075" y="3402013"/>
          <p14:tracePt t="36540" x="3811588" y="3402013"/>
          <p14:tracePt t="36558" x="3875088" y="3402013"/>
          <p14:tracePt t="36573" x="3911600" y="3402013"/>
          <p14:tracePt t="36591" x="3944938" y="3411538"/>
          <p14:tracePt t="36607" x="4008438" y="3424238"/>
          <p14:tracePt t="36625" x="4049713" y="3443288"/>
          <p14:tracePt t="36640" x="4071938" y="3451225"/>
          <p14:tracePt t="36659" x="4103688" y="3455988"/>
          <p14:tracePt t="36674" x="4113213" y="3465513"/>
          <p14:tracePt t="36691" x="4122738" y="3470275"/>
          <p14:tracePt t="36707" x="4135438" y="3479800"/>
          <p14:tracePt t="36724" x="4149725" y="3487738"/>
          <p14:tracePt t="36726" x="4162425" y="3502025"/>
          <p14:tracePt t="36740" x="4176713" y="3511550"/>
          <p14:tracePt t="36757" x="4186238" y="3519488"/>
          <p14:tracePt t="36773" x="4213225" y="3543300"/>
          <p14:tracePt t="36791" x="4227513" y="3556000"/>
          <p14:tracePt t="36794" x="4232275" y="3570288"/>
          <p14:tracePt t="36808" x="4244975" y="3589338"/>
          <p14:tracePt t="36824" x="4254500" y="3602038"/>
          <p14:tracePt t="36840" x="4271963" y="3643313"/>
          <p14:tracePt t="36858" x="4281488" y="3660775"/>
          <p14:tracePt t="36874" x="4300538" y="3702050"/>
          <p14:tracePt t="36890" x="4303713" y="3716338"/>
          <p14:tracePt t="36907" x="4318000" y="3770313"/>
          <p14:tracePt t="36923" x="4327525" y="3803650"/>
          <p14:tracePt t="36940" x="4337050" y="3857625"/>
          <p14:tracePt t="36957" x="4337050" y="3884613"/>
          <p14:tracePt t="36974" x="4337050" y="3948113"/>
          <p14:tracePt t="36990" x="4337050" y="3976688"/>
          <p14:tracePt t="37007" x="4337050" y="4040188"/>
          <p14:tracePt t="37024" x="4337050" y="4067175"/>
          <p14:tracePt t="37042" x="4337050" y="4130675"/>
          <p14:tracePt t="37058" x="4332288" y="4159250"/>
          <p14:tracePt t="37075" x="4322763" y="4222750"/>
          <p14:tracePt t="37091" x="4318000" y="4249738"/>
          <p14:tracePt t="37107" x="4300538" y="4303713"/>
          <p14:tracePt t="37125" x="4286250" y="4364038"/>
          <p14:tracePt t="37140" x="4264025" y="4400550"/>
          <p14:tracePt t="37157" x="4240213" y="4459288"/>
          <p14:tracePt t="37174" x="4227513" y="4483100"/>
          <p14:tracePt t="37190" x="4198938" y="4527550"/>
          <p14:tracePt t="37207" x="4191000" y="4551363"/>
          <p14:tracePt t="37224" x="4159250" y="4591050"/>
          <p14:tracePt t="37240" x="4135438" y="4605338"/>
          <p14:tracePt t="37257" x="4086225" y="4641850"/>
          <p14:tracePt t="37274" x="4062413" y="4656138"/>
          <p14:tracePt t="37291" x="3981450" y="4687888"/>
          <p14:tracePt t="37308" x="3944938" y="4697413"/>
          <p14:tracePt t="37323" x="3830638" y="4710113"/>
          <p14:tracePt t="37340" x="3779838" y="4710113"/>
          <p14:tracePt t="37356" x="3694113" y="4710113"/>
          <p14:tracePt t="37373" x="3665538" y="4710113"/>
          <p14:tracePt t="37390" x="3602038" y="4710113"/>
          <p14:tracePt t="37406" x="3560763" y="4710113"/>
          <p14:tracePt t="37423" x="3446463" y="4692650"/>
          <p14:tracePt t="37440" x="3411538" y="4683125"/>
          <p14:tracePt t="37457" x="3324225" y="4651375"/>
          <p14:tracePt t="37473" x="3305175" y="4637088"/>
          <p14:tracePt t="37491" x="3255963" y="4600575"/>
          <p14:tracePt t="37507" x="3232150" y="4587875"/>
          <p14:tracePt t="37523" x="3209925" y="4554538"/>
          <p14:tracePt t="37540" x="3163888" y="4491038"/>
          <p14:tracePt t="37558" x="3136900" y="4449763"/>
          <p14:tracePt t="37561" x="3114675" y="4395788"/>
          <p14:tracePt t="37576" x="3095625" y="4354513"/>
          <p14:tracePt t="37592" x="3068638" y="4300538"/>
          <p14:tracePt t="37607" x="3041650" y="4198938"/>
          <p14:tracePt t="37624" x="3027363" y="4159250"/>
          <p14:tracePt t="37626" x="3027363" y="4117975"/>
          <p14:tracePt t="37643" x="3017838" y="4089400"/>
          <p14:tracePt t="37657" x="3017838" y="4040188"/>
          <p14:tracePt t="37676" x="3017838" y="3952875"/>
          <p14:tracePt t="37690" x="3022600" y="3916363"/>
          <p14:tracePt t="37707" x="3036888" y="3825875"/>
          <p14:tracePt t="37724" x="3054350" y="3770313"/>
          <p14:tracePt t="37742" x="3095625" y="3697288"/>
          <p14:tracePt t="37757" x="3124200" y="3657600"/>
          <p14:tracePt t="37775" x="3178175" y="3592513"/>
          <p14:tracePt t="37790" x="3209925" y="3556000"/>
          <p14:tracePt t="37808" x="3297238" y="3516313"/>
          <p14:tracePt t="37824" x="3351213" y="3487738"/>
          <p14:tracePt t="37841" x="3429000" y="3482975"/>
          <p14:tracePt t="37857" x="3465513" y="3475038"/>
          <p14:tracePt t="37874" x="3529013" y="3475038"/>
          <p14:tracePt t="37890" x="3560763" y="3475038"/>
          <p14:tracePt t="37907" x="3621088" y="3492500"/>
          <p14:tracePt t="37924" x="3648075" y="3506788"/>
          <p14:tracePt t="37941" x="3706813" y="3538538"/>
          <p14:tracePt t="37957" x="3762375" y="3560763"/>
          <p14:tracePt t="37974" x="3857625" y="3616325"/>
          <p14:tracePt t="37990" x="3911600" y="3652838"/>
          <p14:tracePt t="38007" x="3967163" y="3689350"/>
          <p14:tracePt t="38010" x="3998913" y="3711575"/>
          <p14:tracePt t="38024" x="4030663" y="3733800"/>
          <p14:tracePt t="38042" x="4067175" y="3770313"/>
          <p14:tracePt t="38057" x="4081463" y="3798888"/>
          <p14:tracePt t="38075" x="4098925" y="3821113"/>
          <p14:tracePt t="38090" x="4130675" y="3879850"/>
          <p14:tracePt t="38109" x="4140200" y="3921125"/>
          <p14:tracePt t="38110" x="4154488" y="3962400"/>
          <p14:tracePt t="38124" x="4162425" y="3989388"/>
          <p14:tracePt t="38140" x="4171950" y="4040188"/>
          <p14:tracePt t="38157" x="4167188" y="4140200"/>
          <p14:tracePt t="38174" x="4171950" y="4191000"/>
          <p14:tracePt t="38190" x="4159250" y="4295775"/>
          <p14:tracePt t="38207" x="4149725" y="4344988"/>
          <p14:tracePt t="38223" x="4140200" y="4422775"/>
          <p14:tracePt t="38240" x="4135438" y="4464050"/>
          <p14:tracePt t="38257" x="4108450" y="4541838"/>
          <p14:tracePt t="38275" x="4094163" y="4583113"/>
          <p14:tracePt t="38290" x="4054475" y="4646613"/>
          <p14:tracePt t="38307" x="4021138" y="4668838"/>
          <p14:tracePt t="38324" x="3962400" y="4692650"/>
          <p14:tracePt t="38341" x="3921125" y="4710113"/>
          <p14:tracePt t="38357" x="3843338" y="4719638"/>
          <p14:tracePt t="38374" x="3798888" y="4719638"/>
          <p14:tracePt t="38391" x="3706813" y="4705350"/>
          <p14:tracePt t="38407" x="3670300" y="4705350"/>
          <p14:tracePt t="38424" x="3602038" y="4683125"/>
          <p14:tracePt t="38440" x="3548063" y="4664075"/>
          <p14:tracePt t="38458" x="3455988" y="4627563"/>
          <p14:tracePt t="38473" x="3402013" y="4610100"/>
          <p14:tracePt t="38489" x="3346450" y="4587875"/>
          <p14:tracePt t="38506" x="3273425" y="4537075"/>
          <p14:tracePt t="38523" x="3241675" y="4514850"/>
          <p14:tracePt t="38540" x="3178175" y="4464050"/>
          <p14:tracePt t="38558" x="3136900" y="4437063"/>
          <p14:tracePt t="38575" x="3087688" y="4373563"/>
          <p14:tracePt t="38591" x="3063875" y="4332288"/>
          <p14:tracePt t="38607" x="3032125" y="4249738"/>
          <p14:tracePt t="38624" x="3022600" y="4198938"/>
          <p14:tracePt t="38640" x="3014663" y="4130675"/>
          <p14:tracePt t="38657" x="3014663" y="4094163"/>
          <p14:tracePt t="38674" x="3014663" y="4057650"/>
          <p14:tracePt t="38690" x="3014663" y="4044950"/>
          <p14:tracePt t="38707" x="3014663" y="4013200"/>
          <p14:tracePt t="38723" x="3014663" y="3994150"/>
          <p14:tracePt t="38740" x="3017838" y="3952875"/>
          <p14:tracePt t="38757" x="3022600" y="3925888"/>
          <p14:tracePt t="38775" x="3046413" y="3857625"/>
          <p14:tracePt t="38791" x="3073400" y="3803650"/>
          <p14:tracePt t="38808" x="3127375" y="3716338"/>
          <p14:tracePt t="38824" x="3160713" y="3675063"/>
          <p14:tracePt t="38841" x="3219450" y="3611563"/>
          <p14:tracePt t="38857" x="3273425" y="3560763"/>
          <p14:tracePt t="38874" x="3305175" y="3548063"/>
          <p14:tracePt t="38876" x="3355975" y="3519488"/>
          <p14:tracePt t="38890" x="3411538" y="3492500"/>
          <p14:tracePt t="38907" x="3475038" y="3475038"/>
          <p14:tracePt t="38926" x="3592513" y="3446463"/>
          <p14:tracePt t="38940" x="3629025" y="3443288"/>
          <p14:tracePt t="38943" x="3657600" y="3443288"/>
          <p14:tracePt t="38957" x="3675063" y="3443288"/>
          <p14:tracePt t="38974" x="3697288" y="3443288"/>
          <p14:tracePt t="38990" x="3762375" y="3443288"/>
          <p14:tracePt t="39007" x="3798888" y="3443288"/>
          <p14:tracePt t="39009" x="3840163" y="3451225"/>
          <p14:tracePt t="39024" x="3889375" y="3470275"/>
          <p14:tracePt t="39041" x="3944938" y="3479800"/>
          <p14:tracePt t="39043" x="3971925" y="3492500"/>
          <p14:tracePt t="39057" x="3994150" y="3502025"/>
          <p14:tracePt t="39073" x="4013200" y="3519488"/>
          <p14:tracePt t="39090" x="4054475" y="3548063"/>
          <p14:tracePt t="39107" x="4067175" y="3570288"/>
          <p14:tracePt t="39124" x="4103688" y="3602038"/>
          <p14:tracePt t="39140" x="4122738" y="3625850"/>
          <p14:tracePt t="39157" x="4159250" y="3665538"/>
          <p14:tracePt t="39174" x="4181475" y="3697288"/>
          <p14:tracePt t="39191" x="4222750" y="3770313"/>
          <p14:tracePt t="39207" x="4249738" y="3825875"/>
          <p14:tracePt t="39224" x="4286250" y="3940175"/>
          <p14:tracePt t="39241" x="4303713" y="3994150"/>
          <p14:tracePt t="39257" x="4322763" y="4108450"/>
          <p14:tracePt t="39273" x="4322763" y="4159250"/>
          <p14:tracePt t="39292" x="4318000" y="4222750"/>
          <p14:tracePt t="39308" x="4318000" y="4259263"/>
          <p14:tracePt t="39325" x="4308475" y="4291013"/>
          <p14:tracePt t="39328" x="4303713" y="4327525"/>
          <p14:tracePt t="39341" x="4295775" y="4359275"/>
          <p14:tracePt t="39359" x="4264025" y="4427538"/>
          <p14:tracePt t="39374" x="4235450" y="4468813"/>
          <p14:tracePt t="39392" x="4167188" y="4568825"/>
          <p14:tracePt t="39407" x="4108450" y="4624388"/>
          <p14:tracePt t="39424" x="4054475" y="4660900"/>
          <p14:tracePt t="39427" x="3976688" y="4710113"/>
          <p14:tracePt t="39440" x="3884613" y="4760913"/>
          <p14:tracePt t="39457" x="3821113" y="4787900"/>
          <p14:tracePt t="39474" x="3679825" y="4838700"/>
          <p14:tracePt t="39490" x="3643313" y="4838700"/>
          <p14:tracePt t="39507" x="3565525" y="4841875"/>
          <p14:tracePt t="39525" x="3538538" y="4841875"/>
          <p14:tracePt t="39528" x="3511550" y="4833938"/>
          <p14:tracePt t="39540" x="3479800" y="4819650"/>
          <p14:tracePt t="39557" x="3446463" y="4805363"/>
          <p14:tracePt t="39574" x="3365500" y="4751388"/>
          <p14:tracePt t="39590" x="3319463" y="4729163"/>
          <p14:tracePt t="39607" x="3209925" y="4646613"/>
          <p14:tracePt t="39624" x="3178175" y="4610100"/>
          <p14:tracePt t="39640" x="3059113" y="4478338"/>
          <p14:tracePt t="39657" x="3032125" y="4410075"/>
          <p14:tracePt t="39673" x="2968625" y="4276725"/>
          <p14:tracePt t="39689" x="2949575" y="4235450"/>
          <p14:tracePt t="39707" x="2936875" y="4149725"/>
          <p14:tracePt t="39723" x="2936875" y="4122738"/>
          <p14:tracePt t="39740" x="2936875" y="4057650"/>
          <p14:tracePt t="39756" x="2936875" y="4044950"/>
          <p14:tracePt t="39774" x="2936875" y="4013200"/>
          <p14:tracePt t="39791" x="2936875" y="4008438"/>
          <p14:tracePt t="39809" x="2941638" y="3984625"/>
          <p14:tracePt t="39824" x="2946400" y="3971925"/>
          <p14:tracePt t="39841" x="2959100" y="3952875"/>
          <p14:tracePt t="39857" x="3014663" y="3898900"/>
          <p14:tracePt t="39874" x="3059113" y="3871913"/>
          <p14:tracePt t="39890" x="3192463" y="3767138"/>
          <p14:tracePt t="39906" x="3260725" y="3730625"/>
          <p14:tracePt t="39923" x="3429000" y="3621088"/>
          <p14:tracePt t="39939" x="3506788" y="3579813"/>
          <p14:tracePt t="39956" x="3670300" y="3524250"/>
          <p14:tracePt t="39973" x="3721100" y="3506788"/>
          <p14:tracePt t="39989" x="3794125" y="3497263"/>
          <p14:tracePt t="40006" x="3811588" y="3497263"/>
          <p14:tracePt t="40023" x="3843338" y="3497263"/>
          <p14:tracePt t="40041" x="3857625" y="3497263"/>
          <p14:tracePt t="40057" x="3903663" y="3519488"/>
          <p14:tracePt t="40074" x="3916363" y="3533775"/>
          <p14:tracePt t="40090" x="3948113" y="3552825"/>
          <p14:tracePt t="40108" x="3962400" y="3565525"/>
          <p14:tracePt t="40124" x="3989388" y="3597275"/>
          <p14:tracePt t="40140" x="3998913" y="3616325"/>
          <p14:tracePt t="40157" x="4013200" y="3648075"/>
          <p14:tracePt t="40160" x="4017963" y="3675063"/>
          <p14:tracePt t="40173" x="4025900" y="3694113"/>
          <p14:tracePt t="40191" x="4040188" y="3784600"/>
          <p14:tracePt t="40207" x="4040188" y="3835400"/>
          <p14:tracePt t="40224" x="4049713" y="3957638"/>
          <p14:tracePt t="40240" x="4049713" y="3984625"/>
          <p14:tracePt t="40257" x="4049713" y="4021138"/>
          <p14:tracePt t="40274" x="4040188" y="4062413"/>
          <p14:tracePt t="40290" x="4035425" y="4081463"/>
          <p14:tracePt t="40294" x="4025900" y="4103688"/>
          <p14:tracePt t="40308" x="4013200" y="4122738"/>
          <p14:tracePt t="40324" x="3998913" y="4144963"/>
          <p14:tracePt t="40341" x="3962400" y="4195763"/>
          <p14:tracePt t="40358" x="3940175" y="4235450"/>
          <p14:tracePt t="40361" x="3908425" y="4259263"/>
          <p14:tracePt t="40373" x="3884613" y="4281488"/>
          <p14:tracePt t="40391" x="3852863" y="4303713"/>
          <p14:tracePt t="40407" x="3794125" y="4344988"/>
          <p14:tracePt t="40424" x="3738563" y="4349750"/>
          <p14:tracePt t="40427" x="3697288" y="4368800"/>
          <p14:tracePt t="40440" x="3660775" y="4376738"/>
          <p14:tracePt t="40457" x="3611563" y="4376738"/>
          <p14:tracePt t="40474" x="3556000" y="4376738"/>
          <p14:tracePt t="40490" x="3529013" y="4373563"/>
          <p14:tracePt t="40507" x="3460750" y="4359275"/>
          <p14:tracePt t="40523" x="3433763" y="4349750"/>
          <p14:tracePt t="40540" x="3382963" y="4337050"/>
          <p14:tracePt t="40557" x="3370263" y="4322763"/>
          <p14:tracePt t="40574" x="3338513" y="4300538"/>
          <p14:tracePt t="40591" x="3324225" y="4276725"/>
          <p14:tracePt t="40606" x="3297238" y="4235450"/>
          <p14:tracePt t="40623" x="3287713" y="4217988"/>
          <p14:tracePt t="40641" x="3282950" y="4191000"/>
          <p14:tracePt t="40656" x="3282950" y="4186238"/>
          <p14:tracePt t="40673" x="3282950" y="4181475"/>
          <p14:tracePt t="40690" x="3282950" y="4171950"/>
          <p14:tracePt t="40708" x="3282950" y="4159250"/>
          <p14:tracePt t="40724" x="3297238" y="4149725"/>
          <p14:tracePt t="40740" x="3302000" y="4135438"/>
          <p14:tracePt t="40757" x="3305175" y="4130675"/>
          <p14:tracePt t="40854" x="0" y="0"/>
        </p14:tracePtLst>
        <p14:tracePtLst>
          <p14:tracePt t="50376" x="5253038" y="2566988"/>
          <p14:tracePt t="50384" x="5253038" y="2554288"/>
          <p14:tracePt t="50394" x="5253038" y="2535238"/>
          <p14:tracePt t="50406" x="5253038" y="2517775"/>
          <p14:tracePt t="50423" x="5253038" y="2493963"/>
          <p14:tracePt t="50440" x="5257800" y="2447925"/>
          <p14:tracePt t="50456" x="5257800" y="2430463"/>
          <p14:tracePt t="50473" x="5284788" y="2379663"/>
          <p14:tracePt t="50507" x="5340350" y="2279650"/>
          <p14:tracePt t="50541" x="5411788" y="2184400"/>
          <p14:tracePt t="50575" x="5467350" y="2128838"/>
          <p14:tracePt t="50590" x="5540375" y="2089150"/>
          <p14:tracePt t="50608" x="5572125" y="2070100"/>
          <p14:tracePt t="50624" x="5618163" y="2065338"/>
          <p14:tracePt t="50640" x="5640388" y="2065338"/>
          <p14:tracePt t="50657" x="5686425" y="2065338"/>
          <p14:tracePt t="50673" x="5703888" y="2065338"/>
          <p14:tracePt t="50690" x="5764213" y="2089150"/>
          <p14:tracePt t="50707" x="5786438" y="2111375"/>
          <p14:tracePt t="50724" x="5905500" y="2206625"/>
          <p14:tracePt t="50740" x="5973763" y="2252663"/>
          <p14:tracePt t="50757" x="6088063" y="2357438"/>
          <p14:tracePt t="50774" x="6100763" y="2374900"/>
          <p14:tracePt t="50792" x="6105525" y="2416175"/>
          <p14:tracePt t="50807" x="6105525" y="2435225"/>
          <p14:tracePt t="50824" x="6073775" y="2508250"/>
          <p14:tracePt t="50841" x="6054725" y="2535238"/>
          <p14:tracePt t="50857" x="6000750" y="2598738"/>
          <p14:tracePt t="50873" x="5978525" y="2613025"/>
          <p14:tracePt t="50891" x="5913438" y="2644775"/>
          <p14:tracePt t="50907" x="5886450" y="2644775"/>
          <p14:tracePt t="50923" x="5868988" y="2644775"/>
          <p14:tracePt t="50969" x="5854700" y="2644775"/>
          <p14:tracePt t="50980" x="5849938" y="2635250"/>
          <p14:tracePt t="50993" x="5845175" y="2630488"/>
          <p14:tracePt t="51006" x="5845175" y="2625725"/>
          <p14:tracePt t="51007" x="0" y="0"/>
        </p14:tracePtLst>
        <p14:tracePtLst>
          <p14:tracePt t="51851" x="6273800" y="3944938"/>
          <p14:tracePt t="51870" x="6273800" y="3935413"/>
          <p14:tracePt t="51892" x="6273800" y="3930650"/>
          <p14:tracePt t="51903" x="6273800" y="3925888"/>
          <p14:tracePt t="51925" x="6273800" y="3921125"/>
          <p14:tracePt t="51982" x="6273800" y="3916363"/>
          <p14:tracePt t="51995" x="6273800" y="3911600"/>
          <p14:tracePt t="52004" x="6273800" y="3898900"/>
          <p14:tracePt t="52023" x="6273800" y="3889375"/>
          <p14:tracePt t="52040" x="6273800" y="3857625"/>
          <p14:tracePt t="52057" x="6273800" y="3840163"/>
          <p14:tracePt t="52074" x="6283325" y="3789363"/>
          <p14:tracePt t="52091" x="6283325" y="3752850"/>
          <p14:tracePt t="52108" x="6288088" y="3697288"/>
          <p14:tracePt t="52124" x="6297613" y="3670300"/>
          <p14:tracePt t="52140" x="6319838" y="3589338"/>
          <p14:tracePt t="52157" x="6338888" y="3556000"/>
          <p14:tracePt t="52174" x="6365875" y="3506788"/>
          <p14:tracePt t="52190" x="6388100" y="3475038"/>
          <p14:tracePt t="52207" x="6438900" y="3438525"/>
          <p14:tracePt t="52223" x="6470650" y="3414713"/>
          <p14:tracePt t="52240" x="6580188" y="3375025"/>
          <p14:tracePt t="52256" x="6643688" y="3355975"/>
          <p14:tracePt t="52274" x="6757988" y="3338513"/>
          <p14:tracePt t="52291" x="6816725" y="3338513"/>
          <p14:tracePt t="52308" x="6935788" y="3360738"/>
          <p14:tracePt t="52324" x="6999288" y="3387725"/>
          <p14:tracePt t="52342" x="7118350" y="3443288"/>
          <p14:tracePt t="52356" x="7172325" y="3470275"/>
          <p14:tracePt t="52374" x="7213600" y="3492500"/>
          <p14:tracePt t="52378" x="7232650" y="3502025"/>
          <p14:tracePt t="52390" x="7245350" y="3516313"/>
          <p14:tracePt t="52407" x="7250113" y="3519488"/>
          <p14:tracePt t="52423" x="7264400" y="3533775"/>
          <p14:tracePt t="52440" x="7269163" y="3556000"/>
          <p14:tracePt t="52442" x="7281863" y="3575050"/>
          <p14:tracePt t="52456" x="7291388" y="3625850"/>
          <p14:tracePt t="52474" x="7308850" y="3665538"/>
          <p14:tracePt t="52478" x="7308850" y="3702050"/>
          <p14:tracePt t="52490" x="7318375" y="3752850"/>
          <p14:tracePt t="52507" x="7318375" y="3803650"/>
          <p14:tracePt t="52524" x="7323138" y="3879850"/>
          <p14:tracePt t="52540" x="7323138" y="3921125"/>
          <p14:tracePt t="52544" x="7313613" y="3957638"/>
          <p14:tracePt t="52557" x="7304088" y="3998913"/>
          <p14:tracePt t="52574" x="7291388" y="4040188"/>
          <p14:tracePt t="52590" x="7277100" y="4089400"/>
          <p14:tracePt t="52607" x="7259638" y="4117975"/>
          <p14:tracePt t="52623" x="7218363" y="4159250"/>
          <p14:tracePt t="52640" x="7172325" y="4195763"/>
          <p14:tracePt t="52656" x="7086600" y="4254500"/>
          <p14:tracePt t="52674" x="7013575" y="4286250"/>
          <p14:tracePt t="52690" x="6858000" y="4332288"/>
          <p14:tracePt t="52707" x="6748463" y="4332288"/>
          <p14:tracePt t="52724" x="6556375" y="4332288"/>
          <p14:tracePt t="52740" x="6470650" y="4318000"/>
          <p14:tracePt t="52758" x="6411913" y="4295775"/>
          <p14:tracePt t="52773" x="6397625" y="4291013"/>
          <p14:tracePt t="52792" x="6392863" y="4281488"/>
          <p14:tracePt t="52807" x="6392863" y="4276725"/>
          <p14:tracePt t="52824" x="6388100" y="4271963"/>
          <p14:tracePt t="52841" x="6383338" y="4264025"/>
          <p14:tracePt t="52859" x="6383338" y="4259263"/>
          <p14:tracePt t="52881" x="6383338" y="4254500"/>
          <p14:tracePt t="52916" x="6383338" y="4244975"/>
          <p14:tracePt t="52985" x="6383338" y="4240213"/>
          <p14:tracePt t="53050" x="6383338" y="4235450"/>
          <p14:tracePt t="53072" x="0" y="0"/>
        </p14:tracePtLst>
        <p14:tracePtLst>
          <p14:tracePt t="56611" x="6310313" y="3962400"/>
          <p14:tracePt t="56619" x="6310313" y="3957638"/>
          <p14:tracePt t="56629" x="6310313" y="3948113"/>
          <p14:tracePt t="56640" x="6310313" y="3940175"/>
          <p14:tracePt t="56673" x="6310313" y="3898900"/>
          <p14:tracePt t="56706" x="6319838" y="3840163"/>
          <p14:tracePt t="56740" x="6329363" y="3767138"/>
          <p14:tracePt t="56757" x="6334125" y="3738563"/>
          <p14:tracePt t="56775" x="6356350" y="3679825"/>
          <p14:tracePt t="56791" x="6370638" y="3648075"/>
          <p14:tracePt t="56807" x="6378575" y="3621088"/>
          <p14:tracePt t="56809" x="6392863" y="3602038"/>
          <p14:tracePt t="56824" x="6407150" y="3579813"/>
          <p14:tracePt t="56841" x="6424613" y="3548063"/>
          <p14:tracePt t="56857" x="6429375" y="3543300"/>
          <p14:tracePt t="56875" x="6443663" y="3524250"/>
          <p14:tracePt t="56890" x="6451600" y="3519488"/>
          <p14:tracePt t="56907" x="6465888" y="3506788"/>
          <p14:tracePt t="56924" x="6524625" y="3470275"/>
          <p14:tracePt t="56940" x="6556375" y="3455988"/>
          <p14:tracePt t="56957" x="6629400" y="3414713"/>
          <p14:tracePt t="56974" x="6661150" y="3397250"/>
          <p14:tracePt t="56990" x="6738938" y="3375025"/>
          <p14:tracePt t="57007" x="6780213" y="3375025"/>
          <p14:tracePt t="57025" x="6840538" y="3375025"/>
          <p14:tracePt t="57040" x="6872288" y="3378200"/>
          <p14:tracePt t="57057" x="6948488" y="3392488"/>
          <p14:tracePt t="57074" x="6999288" y="3392488"/>
          <p14:tracePt t="57090" x="7104063" y="3429000"/>
          <p14:tracePt t="57107" x="7145338" y="3443288"/>
          <p14:tracePt t="57124" x="7250113" y="3487738"/>
          <p14:tracePt t="57140" x="7296150" y="3516313"/>
          <p14:tracePt t="57157" x="7413625" y="3589338"/>
          <p14:tracePt t="57174" x="7446963" y="3621088"/>
          <p14:tracePt t="57190" x="7515225" y="3689350"/>
          <p14:tracePt t="57207" x="7546975" y="3721100"/>
          <p14:tracePt t="57223" x="7600950" y="3806825"/>
          <p14:tracePt t="57240" x="7615238" y="3862388"/>
          <p14:tracePt t="57257" x="7632700" y="3940175"/>
          <p14:tracePt t="57274" x="7642225" y="3989388"/>
          <p14:tracePt t="57291" x="7637463" y="4089400"/>
          <p14:tracePt t="57307" x="7627938" y="4154488"/>
          <p14:tracePt t="57325" x="7620000" y="4268788"/>
          <p14:tracePt t="57340" x="7610475" y="4318000"/>
          <p14:tracePt t="57357" x="7596188" y="4344988"/>
          <p14:tracePt t="57375" x="7569200" y="4427538"/>
          <p14:tracePt t="57390" x="7546975" y="4459288"/>
          <p14:tracePt t="57407" x="7464425" y="4559300"/>
          <p14:tracePt t="57423" x="7432675" y="4583113"/>
          <p14:tracePt t="57427" x="7377113" y="4627563"/>
          <p14:tracePt t="57440" x="7286625" y="4668838"/>
          <p14:tracePt t="57456" x="7213600" y="4687888"/>
          <p14:tracePt t="57474" x="6953250" y="4737100"/>
          <p14:tracePt t="57490" x="6853238" y="4751388"/>
          <p14:tracePt t="57506" x="6684963" y="4756150"/>
          <p14:tracePt t="57523" x="6657975" y="4756150"/>
          <p14:tracePt t="57540" x="6607175" y="4729163"/>
          <p14:tracePt t="57556" x="6584950" y="4714875"/>
          <p14:tracePt t="57574" x="6538913" y="4651375"/>
          <p14:tracePt t="57590" x="6516688" y="4619625"/>
          <p14:tracePt t="57607" x="6461125" y="4514850"/>
          <p14:tracePt t="57624" x="6446838" y="4468813"/>
          <p14:tracePt t="57640" x="6402388" y="4376738"/>
          <p14:tracePt t="57656" x="6388100" y="4344988"/>
          <p14:tracePt t="57674" x="6375400" y="4291013"/>
          <p14:tracePt t="57690" x="6365875" y="4268788"/>
          <p14:tracePt t="57707" x="6365875" y="4232275"/>
          <p14:tracePt t="57723" x="6365875" y="4159250"/>
          <p14:tracePt t="57741" x="6365875" y="4044950"/>
          <p14:tracePt t="57756" x="6365875" y="3998913"/>
          <p14:tracePt t="57775" x="6370638" y="3944938"/>
          <p14:tracePt t="57792" x="6388100" y="3857625"/>
          <p14:tracePt t="57807" x="6392863" y="3816350"/>
          <p14:tracePt t="57824" x="6424613" y="3762375"/>
          <p14:tracePt t="57841" x="6438900" y="3733800"/>
          <p14:tracePt t="57857" x="6475413" y="3679825"/>
          <p14:tracePt t="57874" x="6502400" y="3638550"/>
          <p14:tracePt t="57890" x="6589713" y="3579813"/>
          <p14:tracePt t="57907" x="6629400" y="3552825"/>
          <p14:tracePt t="57923" x="6694488" y="3519488"/>
          <p14:tracePt t="57940" x="6721475" y="3516313"/>
          <p14:tracePt t="57957" x="6757988" y="3506788"/>
          <p14:tracePt t="57973" x="6770688" y="3506788"/>
          <p14:tracePt t="57990" x="6811963" y="3519488"/>
          <p14:tracePt t="58007" x="6831013" y="3529013"/>
          <p14:tracePt t="58024" x="6858000" y="3548063"/>
          <p14:tracePt t="58041" x="6862763" y="3552825"/>
          <p14:tracePt t="58058" x="6867525" y="3552825"/>
          <p14:tracePt t="58158" x="6867525" y="3556000"/>
          <p14:tracePt t="58202" x="0" y="0"/>
        </p14:tracePtLst>
        <p14:tracePtLst>
          <p14:tracePt t="66370" x="4719638" y="2170113"/>
          <p14:tracePt t="66380" x="4719638" y="2165350"/>
          <p14:tracePt t="66392" x="4719638" y="2160588"/>
          <p14:tracePt t="66406" x="4719638" y="2157413"/>
          <p14:tracePt t="66427" x="4719638" y="2143125"/>
          <p14:tracePt t="66441" x="4719638" y="2138363"/>
          <p14:tracePt t="66457" x="4719638" y="2128838"/>
          <p14:tracePt t="66473" x="4719638" y="2111375"/>
          <p14:tracePt t="66506" x="4719638" y="2084388"/>
          <p14:tracePt t="66541" x="4724400" y="2038350"/>
          <p14:tracePt t="66574" x="4737100" y="1979613"/>
          <p14:tracePt t="66590" x="4737100" y="1960563"/>
          <p14:tracePt t="66607" x="4760913" y="1901825"/>
          <p14:tracePt t="66623" x="4765675" y="1882775"/>
          <p14:tracePt t="66640" x="4778375" y="1841500"/>
          <p14:tracePt t="66656" x="4792663" y="1824038"/>
          <p14:tracePt t="66674" x="4814888" y="1782763"/>
          <p14:tracePt t="66690" x="4829175" y="1768475"/>
          <p14:tracePt t="66707" x="4851400" y="1736725"/>
          <p14:tracePt t="66723" x="4865688" y="1714500"/>
          <p14:tracePt t="66741" x="4902200" y="1682750"/>
          <p14:tracePt t="66756" x="4924425" y="1660525"/>
          <p14:tracePt t="66773" x="4943475" y="1655763"/>
          <p14:tracePt t="66790" x="4975225" y="1627188"/>
          <p14:tracePt t="66806" x="4987925" y="1619250"/>
          <p14:tracePt t="66823" x="5019675" y="1609725"/>
          <p14:tracePt t="66839" x="5024438" y="1600200"/>
          <p14:tracePt t="66856" x="5056188" y="1582738"/>
          <p14:tracePt t="66873" x="5070475" y="1577975"/>
          <p14:tracePt t="66890" x="5111750" y="1573213"/>
          <p14:tracePt t="66906" x="5129213" y="1573213"/>
          <p14:tracePt t="66923" x="5175250" y="1563688"/>
          <p14:tracePt t="66940" x="5202238" y="1563688"/>
          <p14:tracePt t="66957" x="5257800" y="1568450"/>
          <p14:tracePt t="66973" x="5284788" y="1568450"/>
          <p14:tracePt t="66990" x="5362575" y="1573213"/>
          <p14:tracePt t="67006" x="5389563" y="1573213"/>
          <p14:tracePt t="67024" x="5445125" y="1587500"/>
          <p14:tracePt t="67040" x="5457825" y="1587500"/>
          <p14:tracePt t="67057" x="5508625" y="1609725"/>
          <p14:tracePt t="67074" x="5518150" y="1614488"/>
          <p14:tracePt t="67091" x="5549900" y="1636713"/>
          <p14:tracePt t="67107" x="5599113" y="1673225"/>
          <p14:tracePt t="67123" x="5676900" y="1731963"/>
          <p14:tracePt t="67140" x="5708650" y="1765300"/>
          <p14:tracePt t="67158" x="5776913" y="1841500"/>
          <p14:tracePt t="67173" x="5800725" y="1874838"/>
          <p14:tracePt t="67191" x="5822950" y="1906588"/>
          <p14:tracePt t="67206" x="5854700" y="1955800"/>
          <p14:tracePt t="67223" x="5859463" y="1979613"/>
          <p14:tracePt t="67240" x="5868988" y="2016125"/>
          <p14:tracePt t="67256" x="5873750" y="2038350"/>
          <p14:tracePt t="67273" x="5876925" y="2084388"/>
          <p14:tracePt t="67290" x="5876925" y="2111375"/>
          <p14:tracePt t="67307" x="5876925" y="2165350"/>
          <p14:tracePt t="67326" x="5868988" y="2193925"/>
          <p14:tracePt t="67340" x="5845175" y="2257425"/>
          <p14:tracePt t="67356" x="5832475" y="2284413"/>
          <p14:tracePt t="67373" x="5803900" y="2343150"/>
          <p14:tracePt t="67390" x="5786438" y="2374900"/>
          <p14:tracePt t="67407" x="5740400" y="2425700"/>
          <p14:tracePt t="67423" x="5708650" y="2462213"/>
          <p14:tracePt t="67440" x="5649913" y="2498725"/>
          <p14:tracePt t="67456" x="5618163" y="2520950"/>
          <p14:tracePt t="67473" x="5521325" y="2566988"/>
          <p14:tracePt t="67490" x="5457825" y="2586038"/>
          <p14:tracePt t="67506" x="5343525" y="2613025"/>
          <p14:tracePt t="67523" x="5275263" y="2630488"/>
          <p14:tracePt t="67540" x="5189538" y="2644775"/>
          <p14:tracePt t="67557" x="5148263" y="2654300"/>
          <p14:tracePt t="67575" x="5056188" y="2654300"/>
          <p14:tracePt t="67590" x="5019675" y="2654300"/>
          <p14:tracePt t="67608" x="4956175" y="2654300"/>
          <p14:tracePt t="67624" x="4914900" y="2635250"/>
          <p14:tracePt t="67641" x="4810125" y="2589213"/>
          <p14:tracePt t="67656" x="4778375" y="2566988"/>
          <p14:tracePt t="67675" x="4705350" y="2535238"/>
          <p14:tracePt t="67692" x="4687888" y="2520950"/>
          <p14:tracePt t="67707" x="4664075" y="2503488"/>
          <p14:tracePt t="67725" x="4624388" y="2466975"/>
          <p14:tracePt t="67740" x="4610100" y="2439988"/>
          <p14:tracePt t="67759" x="4583113" y="2398713"/>
          <p14:tracePt t="67774" x="4559300" y="2357438"/>
          <p14:tracePt t="67792" x="4541838" y="2298700"/>
          <p14:tracePt t="67808" x="4541838" y="2262188"/>
          <p14:tracePt t="67826" x="4541838" y="2206625"/>
          <p14:tracePt t="67840" x="4546600" y="2179638"/>
          <p14:tracePt t="67858" x="4559300" y="2120900"/>
          <p14:tracePt t="67873" x="4568825" y="2092325"/>
          <p14:tracePt t="67891" x="4583113" y="2052638"/>
          <p14:tracePt t="67906" x="4587875" y="2028825"/>
          <p14:tracePt t="67924" x="4624388" y="1979613"/>
          <p14:tracePt t="67940" x="4646613" y="1960563"/>
          <p14:tracePt t="67958" x="4687888" y="1906588"/>
          <p14:tracePt t="67973" x="4710113" y="1882775"/>
          <p14:tracePt t="67990" x="4760913" y="1855788"/>
          <p14:tracePt t="68006" x="4802188" y="1833563"/>
          <p14:tracePt t="68024" x="4875213" y="1782763"/>
          <p14:tracePt t="68040" x="4914900" y="1768475"/>
          <p14:tracePt t="68058" x="4956175" y="1751013"/>
          <p14:tracePt t="68060" x="4997450" y="1741488"/>
          <p14:tracePt t="68073" x="5024438" y="1741488"/>
          <p14:tracePt t="68092" x="5080000" y="1736725"/>
          <p14:tracePt t="68106" x="5106988" y="1736725"/>
          <p14:tracePt t="68125" x="5184775" y="1746250"/>
          <p14:tracePt t="68140" x="5233988" y="1755775"/>
          <p14:tracePt t="68157" x="5284788" y="1765300"/>
          <p14:tracePt t="68173" x="5367338" y="1787525"/>
          <p14:tracePt t="68190" x="5408613" y="1804988"/>
          <p14:tracePt t="68193" x="5448300" y="1819275"/>
          <p14:tracePt t="68207" x="5489575" y="1846263"/>
          <p14:tracePt t="68224" x="5545138" y="1874838"/>
          <p14:tracePt t="68240" x="5594350" y="1911350"/>
          <p14:tracePt t="68257" x="5608638" y="1928813"/>
          <p14:tracePt t="68273" x="5645150" y="1974850"/>
          <p14:tracePt t="68291" x="5659438" y="2001838"/>
          <p14:tracePt t="68293" x="5667375" y="2024063"/>
          <p14:tracePt t="68307" x="5681663" y="2052638"/>
          <p14:tracePt t="68324" x="5695950" y="2070100"/>
          <p14:tracePt t="68341" x="5703888" y="2120900"/>
          <p14:tracePt t="68357" x="5708650" y="2147888"/>
          <p14:tracePt t="68374" x="5708650" y="2193925"/>
          <p14:tracePt t="68390" x="5708650" y="2230438"/>
          <p14:tracePt t="68407" x="5703888" y="2306638"/>
          <p14:tracePt t="68423" x="5699125" y="2347913"/>
          <p14:tracePt t="68440" x="5667375" y="2430463"/>
          <p14:tracePt t="68456" x="5649913" y="2471738"/>
          <p14:tracePt t="68474" x="5635625" y="2493963"/>
          <p14:tracePt t="68490" x="5581650" y="2562225"/>
          <p14:tracePt t="68508" x="5518150" y="2613025"/>
          <p14:tracePt t="68524" x="5472113" y="2635250"/>
          <p14:tracePt t="68541" x="5453063" y="2649538"/>
          <p14:tracePt t="68556" x="5372100" y="2681288"/>
          <p14:tracePt t="68574" x="5330825" y="2698750"/>
          <p14:tracePt t="68590" x="5243513" y="2708275"/>
          <p14:tracePt t="68607" x="5194300" y="2703513"/>
          <p14:tracePt t="68624" x="5056188" y="2686050"/>
          <p14:tracePt t="68640" x="4992688" y="2667000"/>
          <p14:tracePt t="68657" x="4924425" y="2654300"/>
          <p14:tracePt t="68673" x="4883150" y="2644775"/>
          <p14:tracePt t="68690" x="4841875" y="2630488"/>
          <p14:tracePt t="68707" x="4824413" y="2617788"/>
          <p14:tracePt t="68723" x="4797425" y="2598738"/>
          <p14:tracePt t="68740" x="4783138" y="2586038"/>
          <p14:tracePt t="68757" x="4765675" y="2525713"/>
          <p14:tracePt t="68773" x="4756150" y="2476500"/>
          <p14:tracePt t="68790" x="4746625" y="2374900"/>
          <p14:tracePt t="68807" x="4746625" y="2316163"/>
          <p14:tracePt t="68823" x="4746625" y="2247900"/>
          <p14:tracePt t="68840" x="4746625" y="2220913"/>
          <p14:tracePt t="68857" x="4746625" y="2189163"/>
          <p14:tracePt t="68873" x="4756150" y="2160588"/>
          <p14:tracePt t="68890" x="4768850" y="2128838"/>
          <p14:tracePt t="68906" x="4773613" y="2111375"/>
          <p14:tracePt t="68924" x="4783138" y="2092325"/>
          <p14:tracePt t="68940" x="4787900" y="2089150"/>
          <p14:tracePt t="68958" x="4797425" y="2084388"/>
          <p14:tracePt t="68974" x="4797425" y="2079625"/>
          <p14:tracePt t="68991" x="4805363" y="2079625"/>
          <p14:tracePt t="69006" x="4805363" y="2074863"/>
          <p14:tracePt t="69023" x="4810125" y="2074863"/>
          <p14:tracePt t="69125" x="0" y="0"/>
        </p14:tracePtLst>
        <p14:tracePtLst>
          <p14:tracePt t="71110" x="5211763" y="1473200"/>
          <p14:tracePt t="71120" x="5216525" y="1473200"/>
          <p14:tracePt t="71131" x="5221288" y="1468438"/>
          <p14:tracePt t="71152" x="5226050" y="1458913"/>
          <p14:tracePt t="71164" x="5233988" y="1454150"/>
          <p14:tracePt t="71175" x="5238750" y="1449388"/>
          <p14:tracePt t="71206" x="5248275" y="1441450"/>
          <p14:tracePt t="71209" x="5253038" y="1441450"/>
          <p14:tracePt t="71240" x="5262563" y="1431925"/>
          <p14:tracePt t="71244" x="5280025" y="1422400"/>
          <p14:tracePt t="71273" x="5340350" y="1395413"/>
          <p14:tracePt t="71291" x="5389563" y="1373188"/>
          <p14:tracePt t="71308" x="5416550" y="1358900"/>
          <p14:tracePt t="71324" x="5421313" y="1358900"/>
          <p14:tracePt t="71390" x="5426075" y="1363663"/>
          <p14:tracePt t="71400" x="5430838" y="1368425"/>
          <p14:tracePt t="71411" x="5435600" y="1373188"/>
          <p14:tracePt t="71424" x="5448300" y="1376363"/>
          <p14:tracePt t="71440" x="5453063" y="1381125"/>
          <p14:tracePt t="71456" x="5467350" y="1404938"/>
          <p14:tracePt t="71473" x="5481638" y="1427163"/>
          <p14:tracePt t="71489" x="5494338" y="1458913"/>
          <p14:tracePt t="71507" x="5499100" y="1477963"/>
          <p14:tracePt t="71524" x="5503863" y="1517650"/>
          <p14:tracePt t="71541" x="5503863" y="1536700"/>
          <p14:tracePt t="71557" x="5503863" y="1563688"/>
          <p14:tracePt t="71574" x="5503863" y="1582738"/>
          <p14:tracePt t="71591" x="5489575" y="1604963"/>
          <p14:tracePt t="71608" x="5484813" y="1609725"/>
          <p14:tracePt t="71624" x="5476875" y="1624013"/>
          <p14:tracePt t="71641" x="5462588" y="1641475"/>
          <p14:tracePt t="71658" x="5445125" y="1651000"/>
          <p14:tracePt t="71674" x="5435600" y="1655763"/>
          <p14:tracePt t="71689" x="5421313" y="1655763"/>
          <p14:tracePt t="71691" x="5416550" y="1663700"/>
          <p14:tracePt t="71706" x="5399088" y="1663700"/>
          <p14:tracePt t="71723" x="5380038" y="1668463"/>
          <p14:tracePt t="71740" x="5340350" y="1668463"/>
          <p14:tracePt t="71756" x="5321300" y="1668463"/>
          <p14:tracePt t="71773" x="5289550" y="1668463"/>
          <p14:tracePt t="71790" x="5270500" y="1660525"/>
          <p14:tracePt t="71792" x="5257800" y="1655763"/>
          <p14:tracePt t="71806" x="5243513" y="1646238"/>
          <p14:tracePt t="71824" x="5226050" y="1631950"/>
          <p14:tracePt t="71840" x="5184775" y="1604963"/>
          <p14:tracePt t="71857" x="5160963" y="1590675"/>
          <p14:tracePt t="71859" x="5148263" y="1587500"/>
          <p14:tracePt t="71873" x="5138738" y="1582738"/>
          <p14:tracePt t="71890" x="5133975" y="1573213"/>
          <p14:tracePt t="71907" x="5126038" y="1573213"/>
          <p14:tracePt t="71923" x="5116513" y="1568450"/>
          <p14:tracePt t="71940" x="5111750" y="1563688"/>
          <p14:tracePt t="71956" x="0" y="0"/>
        </p14:tracePtLst>
        <p14:tracePtLst>
          <p14:tracePt t="72530" x="5248275" y="1955800"/>
          <p14:tracePt t="72538" x="5253038" y="1951038"/>
          <p14:tracePt t="72549" x="5262563" y="1946275"/>
          <p14:tracePt t="72560" x="5267325" y="1943100"/>
          <p14:tracePt t="72574" x="5270500" y="1943100"/>
          <p14:tracePt t="72607" x="5311775" y="1914525"/>
          <p14:tracePt t="72640" x="5340350" y="1906588"/>
          <p14:tracePt t="72674" x="5348288" y="1901825"/>
          <p14:tracePt t="72690" x="5353050" y="1901825"/>
          <p14:tracePt t="72707" x="5367338" y="1901825"/>
          <p14:tracePt t="72723" x="5372100" y="1901825"/>
          <p14:tracePt t="72740" x="5380038" y="1901825"/>
          <p14:tracePt t="72757" x="5384800" y="1901825"/>
          <p14:tracePt t="72773" x="5394325" y="1906588"/>
          <p14:tracePt t="72790" x="5403850" y="1911350"/>
          <p14:tracePt t="72808" x="5416550" y="1919288"/>
          <p14:tracePt t="72828" x="5421313" y="1928813"/>
          <p14:tracePt t="72842" x="5430838" y="1938338"/>
          <p14:tracePt t="72857" x="5435600" y="1943100"/>
          <p14:tracePt t="72873" x="5440363" y="1965325"/>
          <p14:tracePt t="72890" x="5445125" y="1979613"/>
          <p14:tracePt t="72907" x="5445125" y="2001838"/>
          <p14:tracePt t="72923" x="5445125" y="2016125"/>
          <p14:tracePt t="72939" x="5440363" y="2038350"/>
          <p14:tracePt t="72956" x="5430838" y="2065338"/>
          <p14:tracePt t="72973" x="5411788" y="2092325"/>
          <p14:tracePt t="72990" x="5399088" y="2106613"/>
          <p14:tracePt t="73007" x="5384800" y="2116138"/>
          <p14:tracePt t="73010" x="5375275" y="2125663"/>
          <p14:tracePt t="73024" x="5367338" y="2128838"/>
          <p14:tracePt t="73041" x="5348288" y="2133600"/>
          <p14:tracePt t="73043" x="5340350" y="2133600"/>
          <p14:tracePt t="73057" x="5321300" y="2143125"/>
          <p14:tracePt t="73074" x="5299075" y="2143125"/>
          <p14:tracePt t="73076" x="5270500" y="2147888"/>
          <p14:tracePt t="73090" x="5243513" y="2147888"/>
          <p14:tracePt t="73107" x="5226050" y="2147888"/>
          <p14:tracePt t="73124" x="5197475" y="2147888"/>
          <p14:tracePt t="73140" x="5189538" y="2147888"/>
          <p14:tracePt t="73144" x="5170488" y="2147888"/>
          <p14:tracePt t="73156" x="5148263" y="2133600"/>
          <p14:tracePt t="73173" x="5133975" y="2120900"/>
          <p14:tracePt t="73190" x="5092700" y="2097088"/>
          <p14:tracePt t="73207" x="5089525" y="2092325"/>
          <p14:tracePt t="73224" x="5084763" y="2089150"/>
          <p14:tracePt t="73244" x="5080000" y="2089150"/>
          <p14:tracePt t="73257" x="5080000" y="2084388"/>
          <p14:tracePt t="73289" x="5080000" y="2079625"/>
          <p14:tracePt t="73302" x="5075238" y="2079625"/>
          <p14:tracePt t="73311" x="5075238" y="2074863"/>
          <p14:tracePt t="73479" x="0" y="0"/>
        </p14:tracePtLst>
        <p14:tracePtLst>
          <p14:tracePt t="84001" x="5160963" y="1485900"/>
          <p14:tracePt t="84056" x="5160963" y="1490663"/>
          <p14:tracePt t="84068" x="5160963" y="1504950"/>
          <p14:tracePt t="84078" x="5160963" y="1514475"/>
          <p14:tracePt t="84090" x="5160963" y="1527175"/>
          <p14:tracePt t="84107" x="5160963" y="1546225"/>
          <p14:tracePt t="84140" x="5170488" y="1590675"/>
          <p14:tracePt t="84173" x="5216525" y="1660525"/>
          <p14:tracePt t="84206" x="5270500" y="1728788"/>
          <p14:tracePt t="84223" x="5275263" y="1728788"/>
          <p14:tracePt t="84256" x="5289550" y="1719263"/>
          <p14:tracePt t="84274" x="5316538" y="1660525"/>
          <p14:tracePt t="84289" x="5326063" y="1631950"/>
          <p14:tracePt t="84307" x="5330825" y="1590675"/>
          <p14:tracePt t="84323" x="5330825" y="1582738"/>
          <p14:tracePt t="84340" x="5330825" y="1577975"/>
          <p14:tracePt t="84404" x="5326063" y="1573213"/>
          <p14:tracePt t="84416" x="5321300" y="1563688"/>
          <p14:tracePt t="84427" x="5316538" y="1558925"/>
          <p14:tracePt t="84440" x="5311775" y="1558925"/>
          <p14:tracePt t="84456" x="5311775" y="1554163"/>
          <p14:tracePt t="84473" x="5307013" y="1554163"/>
          <p14:tracePt t="84490" x="5299075" y="1563688"/>
          <p14:tracePt t="84506" x="5270500" y="1604963"/>
          <p14:tracePt t="84506" x="0" y="0"/>
        </p14:tracePtLst>
        <p14:tracePtLst>
          <p14:tracePt t="84944" x="5194300" y="2038350"/>
          <p14:tracePt t="84977" x="5194300" y="2043113"/>
          <p14:tracePt t="84988" x="5194300" y="2060575"/>
          <p14:tracePt t="85000" x="5197475" y="2074863"/>
          <p14:tracePt t="85000" x="0" y="0"/>
        </p14:tracePtLst>
        <p14:tracePtLst>
          <p14:tracePt t="85025" x="5211763" y="2106613"/>
          <p14:tracePt t="85039" x="5211763" y="2120900"/>
          <p14:tracePt t="85073" x="5226050" y="2133600"/>
          <p14:tracePt t="85106" x="5238750" y="2138363"/>
          <p14:tracePt t="85141" x="5257800" y="2138363"/>
          <p14:tracePt t="85157" x="5267325" y="2133600"/>
          <p14:tracePt t="85173" x="5280025" y="2125663"/>
          <p14:tracePt t="85190" x="5299075" y="2111375"/>
          <p14:tracePt t="85206" x="5348288" y="2084388"/>
          <p14:tracePt t="85223" x="5362575" y="2070100"/>
          <p14:tracePt t="85239" x="5389563" y="2047875"/>
          <p14:tracePt t="85256" x="5394325" y="2043113"/>
          <p14:tracePt t="85282" x="5394325" y="2033588"/>
          <p14:tracePt t="85306" x="5394325" y="2028825"/>
          <p14:tracePt t="85315" x="5394325" y="2019300"/>
          <p14:tracePt t="85327" x="5384800" y="2006600"/>
          <p14:tracePt t="85339" x="5384800" y="1997075"/>
          <p14:tracePt t="85357" x="5380038" y="1974850"/>
          <p14:tracePt t="85373" x="5367338" y="1955800"/>
          <p14:tracePt t="85390" x="5367338" y="1951038"/>
          <p14:tracePt t="85406" x="5362575" y="1943100"/>
          <p14:tracePt t="85496" x="5357813" y="1943100"/>
          <p14:tracePt t="85530" x="5353050" y="1943100"/>
          <p14:tracePt t="85541" x="5348288" y="1943100"/>
          <p14:tracePt t="85563" x="5343525" y="1938338"/>
          <p14:tracePt t="85585" x="5340350" y="1938338"/>
          <p14:tracePt t="85608" x="5330825" y="1938338"/>
          <p14:tracePt t="85629" x="5326063" y="1938338"/>
          <p14:tracePt t="85630" x="0" y="0"/>
        </p14:tracePtLst>
        <p14:tracePtLst>
          <p14:tracePt t="94170" x="4427538" y="2298700"/>
          <p14:tracePt t="94227" x="4422775" y="2303463"/>
          <p14:tracePt t="94238" x="4422775" y="2306638"/>
          <p14:tracePt t="94248" x="4422775" y="2320925"/>
          <p14:tracePt t="94260" x="4422775" y="2330450"/>
          <p14:tracePt t="94290" x="4418013" y="2362200"/>
          <p14:tracePt t="94292" x="4410075" y="2374900"/>
          <p14:tracePt t="94323" x="4410075" y="2408238"/>
          <p14:tracePt t="94328" x="4410075" y="2425700"/>
          <p14:tracePt t="94357" x="4410075" y="2471738"/>
          <p14:tracePt t="94373" x="4410075" y="2535238"/>
          <p14:tracePt t="94390" x="4410075" y="2562225"/>
          <p14:tracePt t="94406" x="4413250" y="2613025"/>
          <p14:tracePt t="94423" x="4418013" y="2630488"/>
          <p14:tracePt t="94440" x="4418013" y="2640013"/>
          <p14:tracePt t="94456" x="4422775" y="2640013"/>
          <p14:tracePt t="94474" x="4432300" y="2640013"/>
          <p14:tracePt t="94490" x="4441825" y="2640013"/>
          <p14:tracePt t="94506" x="4473575" y="2640013"/>
          <p14:tracePt t="94523" x="4483100" y="2640013"/>
          <p14:tracePt t="94539" x="4532313" y="2630488"/>
          <p14:tracePt t="94556" x="4551363" y="2617788"/>
          <p14:tracePt t="94573" x="4591050" y="2603500"/>
          <p14:tracePt t="94589" x="4614863" y="2589213"/>
          <p14:tracePt t="94607" x="4627563" y="2571750"/>
          <p14:tracePt t="94623" x="4637088" y="2549525"/>
          <p14:tracePt t="94641" x="4637088" y="2535238"/>
          <p14:tracePt t="94656" x="4641850" y="2520950"/>
          <p14:tracePt t="94674" x="4641850" y="2513013"/>
          <p14:tracePt t="94690" x="4641850" y="2503488"/>
          <p14:tracePt t="94709" x="4641850" y="2498725"/>
          <p14:tracePt t="94723" x="4641850" y="2493963"/>
          <p14:tracePt t="94739" x="4641850" y="2489200"/>
          <p14:tracePt t="94756" x="4637088" y="2484438"/>
          <p14:tracePt t="94774" x="4632325" y="2476500"/>
          <p14:tracePt t="94790" x="4624388" y="2466975"/>
          <p14:tracePt t="94806" x="4614863" y="2462213"/>
          <p14:tracePt t="94823" x="4605338" y="2452688"/>
          <p14:tracePt t="94840" x="4591050" y="2439988"/>
          <p14:tracePt t="94857" x="4587875" y="2435225"/>
          <p14:tracePt t="94873" x="4583113" y="2430463"/>
          <p14:tracePt t="94890" x="4573588" y="2425700"/>
          <p14:tracePt t="94906" x="4573588" y="2416175"/>
          <p14:tracePt t="94923" x="4568825" y="2416175"/>
          <p14:tracePt t="95081" x="4559300" y="2416175"/>
          <p14:tracePt t="95103" x="4551363" y="2411413"/>
          <p14:tracePt t="95114" x="4537075" y="2398713"/>
          <p14:tracePt t="95115" x="0" y="0"/>
        </p14:tracePtLst>
        <p14:tracePtLst>
          <p14:tracePt t="95864" x="5859463" y="2298700"/>
          <p14:tracePt t="95875" x="5859463" y="2306638"/>
          <p14:tracePt t="95891" x="5859463" y="2335213"/>
          <p14:tracePt t="95906" x="5859463" y="2352675"/>
          <p14:tracePt t="95924" x="5859463" y="2393950"/>
          <p14:tracePt t="95940" x="5859463" y="2403475"/>
          <p14:tracePt t="95973" x="5859463" y="2447925"/>
          <p14:tracePt t="96006" x="5864225" y="2484438"/>
          <p14:tracePt t="96040" x="5868988" y="2508250"/>
          <p14:tracePt t="96056" x="5868988" y="2513013"/>
          <p14:tracePt t="96073" x="5886450" y="2525713"/>
          <p14:tracePt t="96091" x="5891213" y="2535238"/>
          <p14:tracePt t="96107" x="5895975" y="2540000"/>
          <p14:tracePt t="96123" x="5900738" y="2540000"/>
          <p14:tracePt t="96140" x="5922963" y="2525713"/>
          <p14:tracePt t="96156" x="5946775" y="2513013"/>
          <p14:tracePt t="96174" x="5991225" y="2457450"/>
          <p14:tracePt t="96190" x="6010275" y="2435225"/>
          <p14:tracePt t="96207" x="6037263" y="2393950"/>
          <p14:tracePt t="96223" x="6042025" y="2389188"/>
          <p14:tracePt t="96240" x="6042025" y="2379663"/>
          <p14:tracePt t="96256" x="6042025" y="2374900"/>
          <p14:tracePt t="96274" x="6042025" y="2357438"/>
          <p14:tracePt t="96291" x="6051550" y="2339975"/>
          <p14:tracePt t="96307" x="6051550" y="2303463"/>
          <p14:tracePt t="96323" x="6051550" y="2289175"/>
          <p14:tracePt t="96341" x="6046788" y="2266950"/>
          <p14:tracePt t="96356" x="6046788" y="2252663"/>
          <p14:tracePt t="96375" x="6042025" y="2247900"/>
          <p14:tracePt t="96377" x="6042025" y="2243138"/>
          <p14:tracePt t="96389" x="6042025" y="2238375"/>
          <p14:tracePt t="96442" x="6032500" y="2238375"/>
          <p14:tracePt t="96453" x="6018213" y="2238375"/>
          <p14:tracePt t="96465" x="5991225" y="2247900"/>
          <p14:tracePt t="96465" x="0" y="0"/>
        </p14:tracePtLst>
        <p14:tracePtLst>
          <p14:tracePt t="97040" x="5289550" y="2740025"/>
          <p14:tracePt t="97050" x="5289550" y="2744788"/>
          <p14:tracePt t="97063" x="5289550" y="2754313"/>
          <p14:tracePt t="97073" x="5289550" y="2763838"/>
          <p14:tracePt t="97106" x="5284788" y="2803525"/>
          <p14:tracePt t="97140" x="5270500" y="2863850"/>
          <p14:tracePt t="97174" x="5262563" y="2936875"/>
          <p14:tracePt t="97190" x="5262563" y="2959100"/>
          <p14:tracePt t="97207" x="5262563" y="2995613"/>
          <p14:tracePt t="97224" x="5267325" y="3009900"/>
          <p14:tracePt t="97242" x="5270500" y="3032125"/>
          <p14:tracePt t="97257" x="5275263" y="3046413"/>
          <p14:tracePt t="97273" x="5280025" y="3051175"/>
          <p14:tracePt t="97291" x="5284788" y="3051175"/>
          <p14:tracePt t="97308" x="5284788" y="3054350"/>
          <p14:tracePt t="97331" x="5294313" y="3054350"/>
          <p14:tracePt t="97343" x="5299075" y="3054350"/>
          <p14:tracePt t="97357" x="5307013" y="3046413"/>
          <p14:tracePt t="97374" x="5330825" y="3032125"/>
          <p14:tracePt t="97390" x="5380038" y="2982913"/>
          <p14:tracePt t="97406" x="5403850" y="2963863"/>
          <p14:tracePt t="97423" x="5421313" y="2936875"/>
          <p14:tracePt t="97439" x="5430838" y="2922588"/>
          <p14:tracePt t="97457" x="5435600" y="2900363"/>
          <p14:tracePt t="97473" x="5440363" y="2886075"/>
          <p14:tracePt t="97490" x="5440363" y="2849563"/>
          <p14:tracePt t="97506" x="5440363" y="2832100"/>
          <p14:tracePt t="97524" x="5430838" y="2795588"/>
          <p14:tracePt t="97540" x="5421313" y="2786063"/>
          <p14:tracePt t="97557" x="5399088" y="2759075"/>
          <p14:tracePt t="97574" x="5394325" y="2759075"/>
          <p14:tracePt t="97590" x="5384800" y="2754313"/>
          <p14:tracePt t="97606" x="5380038" y="2754313"/>
          <p14:tracePt t="97623" x="5372100" y="2749550"/>
          <p14:tracePt t="97639" x="5362575" y="2749550"/>
          <p14:tracePt t="97657" x="5353050" y="2749550"/>
          <p14:tracePt t="97836" x="0" y="0"/>
        </p14:tracePtLst>
        <p14:tracePtLst>
          <p14:tracePt t="99143" x="4386263" y="2457450"/>
          <p14:tracePt t="99255" x="4395788" y="2452688"/>
          <p14:tracePt t="99266" x="4410075" y="2447925"/>
          <p14:tracePt t="99277" x="4437063" y="2439988"/>
          <p14:tracePt t="99307" x="4527550" y="2435225"/>
          <p14:tracePt t="99339" x="4797425" y="2425700"/>
          <p14:tracePt t="99374" x="5121275" y="2425700"/>
          <p14:tracePt t="99390" x="5248275" y="2416175"/>
          <p14:tracePt t="99406" x="5299075" y="2408238"/>
          <p14:tracePt t="99423" x="5375275" y="2389188"/>
          <p14:tracePt t="99440" x="5403850" y="2389188"/>
          <p14:tracePt t="99457" x="5484813" y="2389188"/>
          <p14:tracePt t="99473" x="5562600" y="2389188"/>
          <p14:tracePt t="99490" x="5732463" y="2389188"/>
          <p14:tracePt t="99506" x="5791200" y="2389188"/>
          <p14:tracePt t="99525" x="5927725" y="2389188"/>
          <p14:tracePt t="99540" x="5964238" y="2389188"/>
          <p14:tracePt t="99558" x="6027738" y="2393950"/>
          <p14:tracePt t="99574" x="6059488" y="2398713"/>
          <p14:tracePt t="99591" x="6088063" y="2408238"/>
          <p14:tracePt t="99607" x="6146800" y="2430463"/>
          <p14:tracePt t="99623" x="6197600" y="2457450"/>
          <p14:tracePt t="99640" x="6292850" y="2481263"/>
          <p14:tracePt t="99656" x="6319838" y="2489200"/>
          <p14:tracePt t="99673" x="6338888" y="2493963"/>
          <p14:tracePt t="99689" x="6342063" y="2498725"/>
          <p14:tracePt t="99716" x="6346825" y="2498725"/>
          <p14:tracePt t="99727" x="6346825" y="2513013"/>
          <p14:tracePt t="99740" x="6346825" y="2517775"/>
          <p14:tracePt t="99756" x="6351588" y="2535238"/>
          <p14:tracePt t="99773" x="6351588" y="2598738"/>
          <p14:tracePt t="99791" x="6324600" y="2662238"/>
          <p14:tracePt t="99807" x="6261100" y="2771775"/>
          <p14:tracePt t="99824" x="6200775" y="2849563"/>
          <p14:tracePt t="99840" x="6078538" y="2954338"/>
          <p14:tracePt t="99856" x="6010275" y="2995613"/>
          <p14:tracePt t="99873" x="5949950" y="3022600"/>
          <p14:tracePt t="99889" x="5918200" y="3036888"/>
          <p14:tracePt t="99906" x="5876925" y="3051175"/>
          <p14:tracePt t="99923" x="5840413" y="3059113"/>
          <p14:tracePt t="99939" x="5672138" y="3068638"/>
          <p14:tracePt t="99956" x="5518150" y="3063875"/>
          <p14:tracePt t="99973" x="5211763" y="3027363"/>
          <p14:tracePt t="99989" x="5089525" y="3009900"/>
          <p14:tracePt t="100006" x="5002213" y="2986088"/>
          <p14:tracePt t="100023" x="4943475" y="2973388"/>
          <p14:tracePt t="100041" x="4914900" y="2954338"/>
          <p14:tracePt t="100057" x="4902200" y="2932113"/>
          <p14:tracePt t="100073" x="4878388" y="2905125"/>
          <p14:tracePt t="100091" x="4819650" y="2803525"/>
          <p14:tracePt t="100107" x="4778375" y="2727325"/>
          <p14:tracePt t="100110" x="4751388" y="2662238"/>
          <p14:tracePt t="100123" x="4724400" y="2586038"/>
          <p14:tracePt t="100140" x="4705350" y="2513013"/>
          <p14:tracePt t="100156" x="4678363" y="2408238"/>
          <p14:tracePt t="100173" x="4678363" y="2371725"/>
          <p14:tracePt t="100176" x="4678363" y="2347913"/>
          <p14:tracePt t="100190" x="4678363" y="2325688"/>
          <p14:tracePt t="100206" x="4678363" y="2298700"/>
          <p14:tracePt t="100223" x="4697413" y="2216150"/>
          <p14:tracePt t="100239" x="4724400" y="2160588"/>
          <p14:tracePt t="100256" x="4797425" y="2074863"/>
          <p14:tracePt t="100273" x="4829175" y="2028825"/>
          <p14:tracePt t="100291" x="4865688" y="2001838"/>
          <p14:tracePt t="100307" x="4875213" y="1997075"/>
          <p14:tracePt t="100324" x="4892675" y="1992313"/>
          <p14:tracePt t="100413" x="4892675" y="1987550"/>
          <p14:tracePt t="100427" x="4887913" y="1987550"/>
          <p14:tracePt t="100436" x="4887913" y="1982788"/>
          <p14:tracePt t="100436" x="0" y="0"/>
        </p14:tracePtLst>
        <p14:tracePtLst>
          <p14:tracePt t="100927" x="4870450" y="2411413"/>
          <p14:tracePt t="100936" x="4865688" y="2403475"/>
          <p14:tracePt t="100945" x="4856163" y="2371725"/>
          <p14:tracePt t="100956" x="4851400" y="2362200"/>
          <p14:tracePt t="100989" x="4838700" y="2274888"/>
          <p14:tracePt t="101023" x="4829175" y="2193925"/>
          <p14:tracePt t="101056" x="4829175" y="2125663"/>
          <p14:tracePt t="101074" x="4829175" y="2111375"/>
          <p14:tracePt t="101090" x="4829175" y="2089150"/>
          <p14:tracePt t="101106" x="4829175" y="2079625"/>
          <p14:tracePt t="101124" x="4841875" y="2047875"/>
          <p14:tracePt t="101140" x="4856163" y="2024063"/>
          <p14:tracePt t="101157" x="4906963" y="1951038"/>
          <p14:tracePt t="101173" x="4938713" y="1911350"/>
          <p14:tracePt t="101190" x="5006975" y="1841500"/>
          <p14:tracePt t="101206" x="5038725" y="1819275"/>
          <p14:tracePt t="101223" x="5106988" y="1751013"/>
          <p14:tracePt t="101240" x="5138738" y="1728788"/>
          <p14:tracePt t="101257" x="5189538" y="1682750"/>
          <p14:tracePt t="101274" x="5233988" y="1660525"/>
          <p14:tracePt t="101291" x="5311775" y="1631950"/>
          <p14:tracePt t="101307" x="5362575" y="1631950"/>
          <p14:tracePt t="101324" x="5462588" y="1636713"/>
          <p14:tracePt t="101340" x="5518150" y="1655763"/>
          <p14:tracePt t="101358" x="5635625" y="1700213"/>
          <p14:tracePt t="101374" x="5699125" y="1719263"/>
          <p14:tracePt t="101390" x="5732463" y="1741488"/>
          <p14:tracePt t="101406" x="5803900" y="1792288"/>
          <p14:tracePt t="101423" x="5818188" y="1809750"/>
          <p14:tracePt t="101426" x="5837238" y="1833563"/>
          <p14:tracePt t="101439" x="5864225" y="1865313"/>
          <p14:tracePt t="101456" x="5876925" y="1897063"/>
          <p14:tracePt t="101473" x="5932488" y="2001838"/>
          <p14:tracePt t="101489" x="5942013" y="2052638"/>
          <p14:tracePt t="101494" x="5959475" y="2116138"/>
          <p14:tracePt t="101506" x="5959475" y="2189163"/>
          <p14:tracePt t="101524" x="5959475" y="2238375"/>
          <p14:tracePt t="101540" x="5922963" y="2366963"/>
          <p14:tracePt t="101557" x="5910263" y="2408238"/>
          <p14:tracePt t="101560" x="5881688" y="2462213"/>
          <p14:tracePt t="101573" x="5854700" y="2508250"/>
          <p14:tracePt t="101590" x="5813425" y="2540000"/>
          <p14:tracePt t="101606" x="5676900" y="2635250"/>
          <p14:tracePt t="101623" x="5603875" y="2662238"/>
          <p14:tracePt t="101640" x="5367338" y="2717800"/>
          <p14:tracePt t="101657" x="5294313" y="2717800"/>
          <p14:tracePt t="101673" x="5133975" y="2713038"/>
          <p14:tracePt t="101690" x="5097463" y="2703513"/>
          <p14:tracePt t="101706" x="5033963" y="2659063"/>
          <p14:tracePt t="101723" x="4997450" y="2622550"/>
          <p14:tracePt t="101740" x="4924425" y="2481263"/>
          <p14:tracePt t="101757" x="4883150" y="2411413"/>
          <p14:tracePt t="101773" x="4846638" y="2311400"/>
          <p14:tracePt t="101790" x="4819650" y="2174875"/>
          <p14:tracePt t="101808" x="4819650" y="2097088"/>
          <p14:tracePt t="101823" x="4819650" y="2092325"/>
          <p14:tracePt t="101911" x="4819650" y="2089150"/>
          <p14:tracePt t="101911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4.7|35.3|22.8|38.4|7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7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5.2|95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40.8|2.1"/>
</p:tagLst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夏至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2358</TotalTime>
  <Words>3812</Words>
  <Application>Microsoft Office PowerPoint</Application>
  <PresentationFormat>全屏显示(4:3)</PresentationFormat>
  <Paragraphs>391</Paragraphs>
  <Slides>42</Slides>
  <Notes>7</Notes>
  <HiddenSlides>0</HiddenSlides>
  <MMClips>19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6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61" baseType="lpstr">
      <vt:lpstr>Arial Unicode MS</vt:lpstr>
      <vt:lpstr>新細明體</vt:lpstr>
      <vt:lpstr>等线</vt:lpstr>
      <vt:lpstr>等线 Light</vt:lpstr>
      <vt:lpstr>仿宋</vt:lpstr>
      <vt:lpstr>华文中宋</vt:lpstr>
      <vt:lpstr>宋体</vt:lpstr>
      <vt:lpstr>Arial</vt:lpstr>
      <vt:lpstr>Calibri</vt:lpstr>
      <vt:lpstr>Symbol</vt:lpstr>
      <vt:lpstr>Times New Roman</vt:lpstr>
      <vt:lpstr>Wingdings</vt:lpstr>
      <vt:lpstr>Office 主题</vt:lpstr>
      <vt:lpstr>Office 主题​​</vt:lpstr>
      <vt:lpstr>1_Office 主题​​</vt:lpstr>
      <vt:lpstr>2_Office 主题​​</vt:lpstr>
      <vt:lpstr>3_Office 主题​​</vt:lpstr>
      <vt:lpstr>3_默认设计模板</vt:lpstr>
      <vt:lpstr>Microsoft 公式 3.0</vt:lpstr>
      <vt:lpstr>Introduction to Lattice格</vt:lpstr>
      <vt:lpstr>上界和下界</vt:lpstr>
      <vt:lpstr>Least Upper Bound and Greatest Lower Bound 最小上界和最大下界 </vt:lpstr>
      <vt:lpstr>子集的最小上界与最大下界</vt:lpstr>
      <vt:lpstr>PowerPoint 演示文稿</vt:lpstr>
      <vt:lpstr>Lattice 格</vt:lpstr>
      <vt:lpstr>Lattice 格</vt:lpstr>
      <vt:lpstr>Examples：</vt:lpstr>
      <vt:lpstr>PowerPoint 演示文稿</vt:lpstr>
      <vt:lpstr>Complete Lattice</vt:lpstr>
      <vt:lpstr>Examples</vt:lpstr>
      <vt:lpstr>Lattices as algebra</vt:lpstr>
      <vt:lpstr>Four Basic Properties of Lattices</vt:lpstr>
      <vt:lpstr>PowerPoint 演示文稿</vt:lpstr>
      <vt:lpstr>格应用1--社会的组织管理架构 </vt:lpstr>
      <vt:lpstr>格应用2--当代网络环境下的MIS系统中的访问控制问题</vt:lpstr>
      <vt:lpstr>格应用—3 医院信息管理系统</vt:lpstr>
      <vt:lpstr>格应用4--软件工程中的继承问题的解决</vt:lpstr>
      <vt:lpstr>PowerPoint 演示文稿</vt:lpstr>
      <vt:lpstr>PowerPoint 演示文稿</vt:lpstr>
      <vt:lpstr>PowerPoint 演示文稿</vt:lpstr>
      <vt:lpstr>Lattice and Its algebra</vt:lpstr>
      <vt:lpstr>Lattice and Algebra</vt:lpstr>
      <vt:lpstr>Sublattice 子格</vt:lpstr>
      <vt:lpstr>PowerPoint 演示文稿</vt:lpstr>
      <vt:lpstr>PowerPoint 演示文稿</vt:lpstr>
      <vt:lpstr>PowerPoint 演示文稿</vt:lpstr>
      <vt:lpstr>Distributive Lattice 分配格</vt:lpstr>
      <vt:lpstr>Distributive Lattice 分配格</vt:lpstr>
      <vt:lpstr>Distributive Lattice 分配格</vt:lpstr>
      <vt:lpstr>PowerPoint 演示文稿</vt:lpstr>
      <vt:lpstr>PowerPoint 演示文稿</vt:lpstr>
      <vt:lpstr>Bounded lattice 有界格</vt:lpstr>
      <vt:lpstr>PowerPoint 演示文稿</vt:lpstr>
      <vt:lpstr>PowerPoint 演示文稿</vt:lpstr>
      <vt:lpstr>有界分配格的补元惟一性</vt:lpstr>
      <vt:lpstr>PowerPoint 演示文稿</vt:lpstr>
      <vt:lpstr>PowerPoint 演示文稿</vt:lpstr>
      <vt:lpstr>有限布尔代数的结构</vt:lpstr>
      <vt:lpstr>分配格、有补格与布尔代数 的练习</vt:lpstr>
      <vt:lpstr>PowerPoint 演示文稿</vt:lpstr>
      <vt:lpstr>练习</vt:lpstr>
    </vt:vector>
  </TitlesOfParts>
  <Company>ASAP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ASAPOSCA</dc:creator>
  <cp:lastModifiedBy>wtpeipei@hust.edu.cn</cp:lastModifiedBy>
  <cp:revision>672</cp:revision>
  <dcterms:created xsi:type="dcterms:W3CDTF">2011-01-28T19:36:24Z</dcterms:created>
  <dcterms:modified xsi:type="dcterms:W3CDTF">2022-05-05T08:38:48Z</dcterms:modified>
</cp:coreProperties>
</file>

<file path=docProps/thumbnail.jpeg>
</file>